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ハローコンパクトソフトパックティッシュ</a:t>
            </a:r>
            <a:r>
              <a:rPr lang="en-US" altLang="ja-JP" sz="2000" dirty="0">
                <a:solidFill>
                  <a:schemeClr val="bg1"/>
                </a:solidFill>
                <a:latin typeface="Meiryo UI" panose="020B0604030504040204" pitchFamily="34" charset="-128"/>
                <a:ea typeface="Meiryo UI" panose="020B0604030504040204" pitchFamily="34" charset="-128"/>
              </a:rPr>
              <a:t>150W4</a:t>
            </a:r>
            <a:r>
              <a:rPr lang="ja-JP" altLang="en-US" sz="2000" dirty="0">
                <a:solidFill>
                  <a:schemeClr val="bg1"/>
                </a:solidFill>
                <a:latin typeface="Meiryo UI" panose="020B0604030504040204" pitchFamily="34" charset="-128"/>
                <a:ea typeface="Meiryo UI" panose="020B0604030504040204" pitchFamily="34" charset="-128"/>
              </a:rPr>
              <a:t>個組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gn="just">
              <a:lnSpc>
                <a:spcPts val="2400"/>
              </a:lnSpc>
            </a:pPr>
            <a:r>
              <a:rPr lang="ja-JP" altLang="en-US" sz="1600" dirty="0"/>
              <a:t>ソフトパックタイプで持ち運びにも捨てる際にも便利なコンパクトティッシュ</a:t>
            </a:r>
            <a:r>
              <a:rPr lang="en-US" altLang="ja-JP" sz="1600" dirty="0"/>
              <a:t>4</a:t>
            </a:r>
            <a:r>
              <a:rPr lang="ja-JP" altLang="en-US" sz="1600" dirty="0"/>
              <a:t>個セットです。人に優しい柔らかい肌触りが</a:t>
            </a:r>
            <a:r>
              <a:rPr lang="en-US" altLang="ja-JP" sz="1600" dirty="0"/>
              <a:t>GOOD</a:t>
            </a:r>
            <a:r>
              <a:rPr lang="ja-JP" altLang="en-US" sz="1600" dirty="0"/>
              <a:t>！イベント等でのノベルティ用におすすめです。 </a:t>
            </a:r>
            <a:endParaRPr lang="ja-JP" altLang="en-US" sz="16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6" name="図 55">
            <a:extLst>
              <a:ext uri="{FF2B5EF4-FFF2-40B4-BE49-F238E27FC236}">
                <a16:creationId xmlns:a16="http://schemas.microsoft.com/office/drawing/2014/main" id="{8ED0619D-936F-3DDC-D0FB-E56144E900E9}"/>
              </a:ext>
            </a:extLst>
          </p:cNvPr>
          <p:cNvPicPr>
            <a:picLocks noChangeAspect="1"/>
          </p:cNvPicPr>
          <p:nvPr/>
        </p:nvPicPr>
        <p:blipFill>
          <a:blip r:embed="rId5"/>
          <a:stretch>
            <a:fillRect/>
          </a:stretch>
        </p:blipFill>
        <p:spPr>
          <a:xfrm>
            <a:off x="724120" y="1434834"/>
            <a:ext cx="3483739" cy="348373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1234</TotalTime>
  <Words>50</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271</cp:revision>
  <cp:lastPrinted>2021-07-20T08:57:41Z</cp:lastPrinted>
  <dcterms:created xsi:type="dcterms:W3CDTF">2021-06-21T09:41:39Z</dcterms:created>
  <dcterms:modified xsi:type="dcterms:W3CDTF">2024-11-22T08:48:04Z</dcterms:modified>
</cp:coreProperties>
</file>