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アニマルシリーズ トイレットロールダブル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(30m)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カラー展開：キリン、ゾウ、パンダ、ペンギン、ライオン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アニマルモチーフの癒されるイラスト入りパッケージがとっても可愛らしいトイレットロールです。キリン、ゾウ、パンダ、ペンギン、ライオンの全</a:t>
            </a:r>
            <a:r>
              <a:rPr lang="en-US" altLang="ja-JP" sz="1600" dirty="0"/>
              <a:t>5</a:t>
            </a:r>
            <a:r>
              <a:rPr lang="ja-JP" altLang="en-US" sz="1600" dirty="0"/>
              <a:t>種類からお選びいただけます。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4D4DA91C-3B20-732C-9EBE-C8843B491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8" y="1393597"/>
            <a:ext cx="3593824" cy="35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57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2024-07-25T04:05:39Z</dcterms:modified>
</cp:coreProperties>
</file>