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ありがとう 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BOX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ティッシュ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40W 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233014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感謝の気持ちをストレートに伝えられるボックスティッシュです。華やかで可愛らしいフラワーデザインのパッケージで、イベントやキャンペーンのディスプレイ用としても人気があります。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B42B1732-A8B2-6946-813E-27E8DA2A33A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3263" y="1372238"/>
            <a:ext cx="3565369" cy="356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1114</TotalTime>
  <Words>49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254</cp:revision>
  <cp:lastPrinted>2021-07-20T08:57:41Z</cp:lastPrinted>
  <dcterms:created xsi:type="dcterms:W3CDTF">2021-06-21T09:41:39Z</dcterms:created>
  <dcterms:modified xsi:type="dcterms:W3CDTF">2024-11-25T06:57:19Z</dcterms:modified>
</cp:coreProperties>
</file>