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シンプルエコ</a:t>
            </a:r>
            <a:r>
              <a:rPr lang="en-US" altLang="ja-JP" sz="2000" dirty="0">
                <a:solidFill>
                  <a:schemeClr val="bg1"/>
                </a:solidFill>
                <a:latin typeface="Meiryo UI" panose="020B0604030504040204" pitchFamily="34" charset="-128"/>
                <a:ea typeface="Meiryo UI" panose="020B0604030504040204" pitchFamily="34" charset="-128"/>
              </a:rPr>
              <a:t>BOX</a:t>
            </a:r>
            <a:r>
              <a:rPr lang="ja-JP" altLang="en-US" sz="2000" dirty="0">
                <a:solidFill>
                  <a:schemeClr val="bg1"/>
                </a:solidFill>
                <a:latin typeface="Meiryo UI" panose="020B0604030504040204" pitchFamily="34" charset="-128"/>
                <a:ea typeface="Meiryo UI" panose="020B0604030504040204" pitchFamily="34" charset="-128"/>
              </a:rPr>
              <a:t>ティッシュ</a:t>
            </a:r>
            <a:r>
              <a:rPr lang="en-US" altLang="ja-JP" sz="2000" dirty="0">
                <a:solidFill>
                  <a:schemeClr val="bg1"/>
                </a:solidFill>
                <a:latin typeface="Meiryo UI" panose="020B0604030504040204" pitchFamily="34" charset="-128"/>
                <a:ea typeface="Meiryo UI" panose="020B0604030504040204" pitchFamily="34" charset="-128"/>
              </a:rPr>
              <a:t>100W2</a:t>
            </a:r>
            <a:r>
              <a:rPr lang="ja-JP" altLang="en-US" sz="2000" dirty="0">
                <a:solidFill>
                  <a:schemeClr val="bg1"/>
                </a:solidFill>
                <a:latin typeface="Meiryo UI" panose="020B0604030504040204" pitchFamily="34" charset="-128"/>
                <a:ea typeface="Meiryo UI" panose="020B0604030504040204" pitchFamily="34" charset="-128"/>
              </a:rPr>
              <a:t>個組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371513"/>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バラエティティッシュ・キッチンペーパー・ウエットティッシュ各種取混ぜ</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カートン以上にてお申し込みください。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地球環境に優しいエコな、スタンダードでシンプルなボックスティッシュです。生活必需品であり消耗品であるティッシュは貰って困るものではないため、ノベルティグッズとして最適です。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8" name="図 7">
            <a:extLst>
              <a:ext uri="{FF2B5EF4-FFF2-40B4-BE49-F238E27FC236}">
                <a16:creationId xmlns:a16="http://schemas.microsoft.com/office/drawing/2014/main" id="{BBDF62C4-896D-73B1-C4D7-9ACD6151DCDA}"/>
              </a:ext>
            </a:extLst>
          </p:cNvPr>
          <p:cNvPicPr>
            <a:picLocks noChangeAspect="1"/>
          </p:cNvPicPr>
          <p:nvPr/>
        </p:nvPicPr>
        <p:blipFill>
          <a:blip r:embed="rId5"/>
          <a:stretch>
            <a:fillRect/>
          </a:stretch>
        </p:blipFill>
        <p:spPr>
          <a:xfrm>
            <a:off x="776311" y="1427332"/>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803</TotalTime>
  <Words>71</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254</cp:revision>
  <cp:lastPrinted>2021-07-20T08:57:41Z</cp:lastPrinted>
  <dcterms:created xsi:type="dcterms:W3CDTF">2021-06-21T09:41:39Z</dcterms:created>
  <dcterms:modified xsi:type="dcterms:W3CDTF">2024-12-06T01:52:45Z</dcterms:modified>
</cp:coreProperties>
</file>