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スコッティ カシミヤエレガント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220W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233014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備考：クレシア製品各種取混ぜ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カートン以上にてお申込みください。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高品質なパルプを厳選し、ローションなどを使わず独自の加工技術で</a:t>
            </a:r>
            <a:r>
              <a:rPr lang="en-US" altLang="ja-JP" sz="1600" dirty="0"/>
              <a:t>『</a:t>
            </a:r>
            <a:r>
              <a:rPr lang="ja-JP" altLang="en-US" sz="1600" dirty="0"/>
              <a:t>ふんわり感</a:t>
            </a:r>
            <a:r>
              <a:rPr lang="en-US" altLang="ja-JP" sz="1600" dirty="0"/>
              <a:t>』</a:t>
            </a:r>
            <a:r>
              <a:rPr lang="ja-JP" altLang="en-US" sz="1600" dirty="0"/>
              <a:t>を追求。エレガントなブルーカラーは華やかさと清涼感を両立しており、粗品用などにも最適。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4590B6CC-89F2-1BA6-BBCB-57749606FA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378950"/>
            <a:ext cx="3608471" cy="360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903</TotalTime>
  <Words>69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258</cp:revision>
  <cp:lastPrinted>2021-07-20T08:57:41Z</cp:lastPrinted>
  <dcterms:created xsi:type="dcterms:W3CDTF">2021-06-21T09:41:39Z</dcterms:created>
  <dcterms:modified xsi:type="dcterms:W3CDTF">2024-12-02T03:32:18Z</dcterms:modified>
</cp:coreProperties>
</file>