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プリティキャットBOXティッシュ130W3個組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22×11.5×10cm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とってもキュートで癒やされる子猫画像をパッケージデザインにあしらったボックスティッシュの3個セットです。天然パルプ100％で肌に優しく柔らかいため使い勝手の良いアイテムです。※こちらの商品は、最小ロット数単位（倍数）のみの承りにな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