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プリティドッグBOXティッシュ130W3個組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22×11.5×15cm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※バラエティティッシュ・キッチンペーパー・ウエットティッシュ各種取混ぜ2カートン以上にてお申し込みください。1カートン：24個。キュートで癒やされる子犬画像をパッケージデザインにあしらったボックスティッシュの3個セットです。天然パルプ100％で肌に優しく柔らかいため使い勝手の良いアイテムです。※こちらの商品は、24個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