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80" d="100"/>
          <a:sy n="80" d="100"/>
        </p:scale>
        <p:origin x="180"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2024/12/6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2024/12/6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2024/12/6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ネピア 鼻セレブ</a:t>
            </a:r>
            <a:r>
              <a:rPr lang="en-US" altLang="ja-JP" sz="2000" dirty="0">
                <a:solidFill>
                  <a:schemeClr val="bg1"/>
                </a:solidFill>
                <a:latin typeface="Meiryo UI" panose="020B0604030504040204" pitchFamily="34" charset="-128"/>
                <a:ea typeface="Meiryo UI" panose="020B0604030504040204" pitchFamily="34" charset="-128"/>
              </a:rPr>
              <a:t>ITSUMO48W(</a:t>
            </a:r>
            <a:r>
              <a:rPr lang="ja-JP" altLang="en-US" sz="2000" dirty="0">
                <a:solidFill>
                  <a:schemeClr val="bg1"/>
                </a:solidFill>
                <a:latin typeface="Meiryo UI" panose="020B0604030504040204" pitchFamily="34" charset="-128"/>
                <a:ea typeface="Meiryo UI" panose="020B0604030504040204" pitchFamily="34" charset="-128"/>
              </a:rPr>
              <a:t>名刺ポケット付き</a:t>
            </a:r>
            <a:r>
              <a:rPr lang="en-US" altLang="ja-JP" sz="2000" dirty="0">
                <a:solidFill>
                  <a:schemeClr val="bg1"/>
                </a:solidFill>
                <a:latin typeface="Meiryo UI" panose="020B0604030504040204" pitchFamily="34" charset="-128"/>
                <a:ea typeface="Meiryo UI" panose="020B0604030504040204" pitchFamily="34" charset="-128"/>
              </a:rPr>
              <a:t>) </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233014"/>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備考：ネピア製品各種取混ぜ</a:t>
            </a:r>
            <a:r>
              <a:rPr lang="en-US" altLang="ja-JP" sz="900" dirty="0">
                <a:latin typeface="Meiryo UI" panose="020B0604030504040204" pitchFamily="34" charset="-128"/>
                <a:ea typeface="Meiryo UI" panose="020B0604030504040204" pitchFamily="34" charset="-128"/>
              </a:rPr>
              <a:t>10</a:t>
            </a:r>
            <a:r>
              <a:rPr lang="ja-JP" altLang="en-US" sz="900" dirty="0">
                <a:latin typeface="Meiryo UI" panose="020B0604030504040204" pitchFamily="34" charset="-128"/>
                <a:ea typeface="Meiryo UI" panose="020B0604030504040204" pitchFamily="34" charset="-128"/>
              </a:rPr>
              <a:t>カートン以上にてお申し込みください。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1917193"/>
          </a:xfrm>
          <a:prstGeom prst="rect">
            <a:avLst/>
          </a:prstGeom>
          <a:noFill/>
        </p:spPr>
        <p:txBody>
          <a:bodyPr wrap="square" lIns="0" tIns="46800" rIns="0" spcCol="360000" rtlCol="0">
            <a:spAutoFit/>
          </a:bodyPr>
          <a:lstStyle/>
          <a:p>
            <a:pPr>
              <a:lnSpc>
                <a:spcPts val="2400"/>
              </a:lnSpc>
            </a:pPr>
            <a:r>
              <a:rPr lang="ja-JP" altLang="en-US" sz="1600" dirty="0"/>
              <a:t>肌に優しい濃厚保湿ティッシュとして人気の高い鼻セレブのコンパクトサイズ。名刺ポケット付きのため、販促用などに最適ですし、ちょっとしたご挨拶用にも人気の高いアイテムです。</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4" name="図 23">
            <a:extLst>
              <a:ext uri="{FF2B5EF4-FFF2-40B4-BE49-F238E27FC236}">
                <a16:creationId xmlns:a16="http://schemas.microsoft.com/office/drawing/2014/main" id="{EC55E34C-5CCE-A2B7-13F3-2032B2110F06}"/>
              </a:ext>
            </a:extLst>
          </p:cNvPr>
          <p:cNvPicPr>
            <a:picLocks noChangeAspect="1"/>
          </p:cNvPicPr>
          <p:nvPr/>
        </p:nvPicPr>
        <p:blipFill>
          <a:blip r:embed="rId5"/>
          <a:stretch>
            <a:fillRect/>
          </a:stretch>
        </p:blipFill>
        <p:spPr>
          <a:xfrm>
            <a:off x="718619" y="1400588"/>
            <a:ext cx="3615688" cy="3615688"/>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1089</TotalTime>
  <Words>70</Words>
  <Application>Microsoft Office PowerPoint</Application>
  <PresentationFormat>画面に合わせる (4:3)</PresentationFormat>
  <Paragraphs>11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261</cp:revision>
  <cp:lastPrinted>2021-07-20T08:57:41Z</cp:lastPrinted>
  <dcterms:created xsi:type="dcterms:W3CDTF">2021-06-21T09:41:39Z</dcterms:created>
  <dcterms:modified xsi:type="dcterms:W3CDTF">2024-12-06T06:38:54Z</dcterms:modified>
</cp:coreProperties>
</file>