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ネピア プレミアムソフトトイレット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ロールダブル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(30m)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備考：ネピア製品各種取混ぜ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森林管理が適切に行われた木材が原料の</a:t>
            </a:r>
            <a:r>
              <a:rPr lang="en-US" altLang="ja-JP" sz="1600" dirty="0"/>
              <a:t>『FSC</a:t>
            </a:r>
            <a:r>
              <a:rPr lang="ja-JP" altLang="en-US" sz="1600" dirty="0"/>
              <a:t>認定紙</a:t>
            </a:r>
            <a:r>
              <a:rPr lang="en-US" altLang="ja-JP" sz="1600" dirty="0"/>
              <a:t>』</a:t>
            </a:r>
            <a:r>
              <a:rPr lang="ja-JP" altLang="en-US" sz="1600" dirty="0"/>
              <a:t>を使用したトイレットペーパー。やわらかくてなめらかな肌触りが使い心地抜群。ノベルティとしては定番だからこそ喜ばれます。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03C94EC-F5DA-67A3-018E-389EC50F21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2865"/>
            <a:ext cx="3678059" cy="3678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803</TotalTime>
  <Words>70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2024-12-10T01:33:22Z</dcterms:modified>
</cp:coreProperties>
</file>