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NANOX one PRO 10g×2袋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6.3×1.6×11.3cm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洗浄力と消臭力が高い上に、黒い衣類も黒いままに、衣類の色を保つ機能を併せ持つ、液体タイプの洗濯用洗剤。お試し用の10g2袋入りのため、無料配布用などにもおすすめです。※こちらの商品は、最小ロット数単位（倍数）のみの承りになり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