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スコッティティシューフラワー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250W3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個組 </a:t>
            </a:r>
            <a:endParaRPr lang="en-US" altLang="ja-JP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233014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備考：クレシア製品各種取混ぜ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カートン以上でお申し込みください。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2014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1</a:t>
            </a:r>
            <a:r>
              <a:rPr lang="ja-JP" altLang="en-US" sz="1600" dirty="0"/>
              <a:t>箱</a:t>
            </a:r>
            <a:r>
              <a:rPr lang="en-US" altLang="ja-JP" sz="1600" dirty="0"/>
              <a:t>250</a:t>
            </a:r>
            <a:r>
              <a:rPr lang="ja-JP" altLang="en-US" sz="1600" dirty="0"/>
              <a:t>組入り、</a:t>
            </a:r>
            <a:r>
              <a:rPr lang="en-US" altLang="ja-JP" sz="1600" dirty="0"/>
              <a:t>3</a:t>
            </a:r>
            <a:r>
              <a:rPr lang="ja-JP" altLang="en-US" sz="1600" dirty="0"/>
              <a:t>箱組のスコッティティシュー。お肌からワイパー使いまで、日常のあらゆるシーンで使える必須アイテムだからこそ、ノベルティとして高いに人気があります。</a:t>
            </a:r>
            <a:endParaRPr lang="en-US" altLang="ja-JP" sz="1600" dirty="0"/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9" name="図 68">
            <a:extLst>
              <a:ext uri="{FF2B5EF4-FFF2-40B4-BE49-F238E27FC236}">
                <a16:creationId xmlns:a16="http://schemas.microsoft.com/office/drawing/2014/main" id="{05B7D8E1-83B0-9F3A-32AD-188C585F9C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78950"/>
            <a:ext cx="3608471" cy="3608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1236</TotalTime>
  <Words>64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276</cp:revision>
  <cp:lastPrinted>2021-07-20T08:57:41Z</cp:lastPrinted>
  <dcterms:created xsi:type="dcterms:W3CDTF">2021-06-21T09:41:39Z</dcterms:created>
  <dcterms:modified xsi:type="dcterms:W3CDTF">2024-12-09T08:55:13Z</dcterms:modified>
</cp:coreProperties>
</file>