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21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クリネッスクス ローションティシュー肌うるるソフトパック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120W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素材：パルプ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上質な肌触りで使い心地抜群な、クリネックスのローションティシュー、ソフトパック</a:t>
            </a:r>
            <a:r>
              <a:rPr lang="en-US" altLang="ja-JP" sz="1600" dirty="0"/>
              <a:t>120W</a:t>
            </a:r>
            <a:r>
              <a:rPr lang="ja-JP" altLang="en-US" sz="1600" dirty="0"/>
              <a:t>。イベントやキャンペーンのノベルティ用などとしても喜ばれますのでおすすめです。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944F336E-3E6D-C687-3BEA-1E505397C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6" y="1405985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56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280</cp:revision>
  <cp:lastPrinted>2021-07-20T08:57:41Z</cp:lastPrinted>
  <dcterms:created xsi:type="dcterms:W3CDTF">2021-06-21T09:41:39Z</dcterms:created>
  <dcterms:modified xsi:type="dcterms:W3CDTF">2024-07-25T04:05:39Z</dcterms:modified>
</cp:coreProperties>
</file>