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ネピア ネピネピティシュ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200W5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個組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備考：ネピア製品各種取混ぜ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ノベルティとしては定番のボックスティッシュ</a:t>
            </a:r>
            <a:r>
              <a:rPr lang="en-US" altLang="ja-JP" sz="1600" dirty="0"/>
              <a:t>5</a:t>
            </a:r>
            <a:r>
              <a:rPr lang="ja-JP" altLang="en-US" sz="1600" dirty="0"/>
              <a:t>個組。適切な森林管理が行われた木材から作られた</a:t>
            </a:r>
            <a:r>
              <a:rPr lang="en-US" altLang="ja-JP" sz="1600" dirty="0"/>
              <a:t>『FSC</a:t>
            </a:r>
            <a:r>
              <a:rPr lang="ja-JP" altLang="en-US" sz="1600" dirty="0"/>
              <a:t>認証紙</a:t>
            </a:r>
            <a:r>
              <a:rPr lang="en-US" altLang="ja-JP" sz="1600" dirty="0"/>
              <a:t>』</a:t>
            </a:r>
            <a:r>
              <a:rPr lang="ja-JP" altLang="en-US" sz="1600" dirty="0"/>
              <a:t>を使用しており、やわらかくてなめらかな肌触りが使い心地抜群です。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665F47A1-32D7-F18A-0C64-EEA5122B7D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258" y="1395899"/>
            <a:ext cx="3633857" cy="363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1188</TotalTime>
  <Words>67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268</cp:revision>
  <cp:lastPrinted>2021-07-20T08:57:41Z</cp:lastPrinted>
  <dcterms:created xsi:type="dcterms:W3CDTF">2021-06-21T09:41:39Z</dcterms:created>
  <dcterms:modified xsi:type="dcterms:W3CDTF">2024-12-09T08:07:15Z</dcterms:modified>
</cp:coreProperties>
</file>