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ハーバルフレッシュコンパクト</a:t>
            </a:r>
            <a:r>
              <a:rPr lang="en-US" altLang="ja-JP" sz="2000" dirty="0">
                <a:solidFill>
                  <a:schemeClr val="bg1"/>
                </a:solidFill>
                <a:latin typeface="Meiryo UI" panose="020B0604030504040204" pitchFamily="34" charset="-128"/>
                <a:ea typeface="Meiryo UI" panose="020B0604030504040204" pitchFamily="34" charset="-128"/>
              </a:rPr>
              <a:t>250ml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5.6×5.6×18.7cm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グリーンライムとフレッシュオレンジの、清潔感ある</a:t>
            </a:r>
            <a:r>
              <a:rPr lang="en-US" altLang="ja-JP" sz="1600" dirty="0"/>
              <a:t>2</a:t>
            </a:r>
            <a:r>
              <a:rPr lang="ja-JP" altLang="en-US" sz="1600" dirty="0"/>
              <a:t>種類の香りから選べる、コスパ抜群の食器用洗剤。油汚れもしっかり落とせる上にスポンジの除菌も可能で使い勝手は抜群です。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0A02C697-5E4E-6F53-1C17-B85A028D7667}"/>
              </a:ext>
            </a:extLst>
          </p:cNvPr>
          <p:cNvPicPr>
            <a:picLocks noChangeAspect="1"/>
          </p:cNvPicPr>
          <p:nvPr/>
        </p:nvPicPr>
        <p:blipFill>
          <a:blip r:embed="rId5"/>
          <a:stretch>
            <a:fillRect/>
          </a:stretch>
        </p:blipFill>
        <p:spPr>
          <a:xfrm>
            <a:off x="668604" y="1351598"/>
            <a:ext cx="3648524" cy="364852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921</TotalTime>
  <Words>56</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2024-11-07T03:49:41Z</dcterms:modified>
</cp:coreProperties>
</file>