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プレミアムクリーンギフト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持ち手付化粧箱入り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●P&amp;G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除菌ジョイコンパクト逆さボトル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290ml(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さわやか微香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●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ライオンルックバスタブクレンジング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クリアシトラスの香り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●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ライオントイレのルック除菌消臭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EX450ml×1 ●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フマキラーキッチン用アルコール除菌スプレー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400ml×1 ●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ウタマロクリーナー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400ml×1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P&amp;G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の食器用洗剤ジョイコンパクト逆さボトルや、ライオンのルックブラスバスタブクレンジング、トイレのリック除菌消臭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EX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など、日常的なお掃除に便利なアイテムの詰め合わせです。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D363028-B196-EDBC-B601-4DF8D06E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8" y="1489872"/>
            <a:ext cx="3314078" cy="33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110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2024-07-19T05:42:03Z</dcterms:modified>
</cp:coreProperties>
</file>