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クリネックスティシュー</a:t>
            </a:r>
            <a:r>
              <a:rPr lang="en-US" altLang="ja-JP" sz="2000" dirty="0">
                <a:solidFill>
                  <a:schemeClr val="bg1"/>
                </a:solidFill>
                <a:latin typeface="Meiryo UI" panose="020B0604030504040204" pitchFamily="34" charset="-128"/>
                <a:ea typeface="Meiryo UI" panose="020B0604030504040204" pitchFamily="34" charset="-128"/>
              </a:rPr>
              <a:t>180W5</a:t>
            </a:r>
            <a:r>
              <a:rPr lang="ja-JP" altLang="en-US" sz="2000" dirty="0">
                <a:solidFill>
                  <a:schemeClr val="bg1"/>
                </a:solidFill>
                <a:latin typeface="Meiryo UI" panose="020B0604030504040204" pitchFamily="34" charset="-128"/>
                <a:ea typeface="Meiryo UI" panose="020B0604030504040204" pitchFamily="34" charset="-128"/>
              </a:rPr>
              <a:t>個組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備考：クレシア製品各種取混ぜ</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「やわらかさ」と「丈夫さ」の相反する品質を独自の加工技術で両立させることに成功したティシュー</a:t>
            </a:r>
            <a:r>
              <a:rPr lang="en-US" altLang="ja-JP" sz="1600" dirty="0"/>
              <a:t>180W5</a:t>
            </a:r>
            <a:r>
              <a:rPr lang="ja-JP" altLang="en-US" sz="1600" dirty="0"/>
              <a:t>個組。なめらかでふんわりとした肌触りを実現し、使い心地は抜群。</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3" name="図 12">
            <a:extLst>
              <a:ext uri="{FF2B5EF4-FFF2-40B4-BE49-F238E27FC236}">
                <a16:creationId xmlns:a16="http://schemas.microsoft.com/office/drawing/2014/main" id="{183DD362-CB77-C3AD-90C1-CFFE65C743CF}"/>
              </a:ext>
            </a:extLst>
          </p:cNvPr>
          <p:cNvPicPr>
            <a:picLocks noChangeAspect="1"/>
          </p:cNvPicPr>
          <p:nvPr/>
        </p:nvPicPr>
        <p:blipFill>
          <a:blip r:embed="rId5"/>
          <a:stretch>
            <a:fillRect/>
          </a:stretch>
        </p:blipFill>
        <p:spPr>
          <a:xfrm>
            <a:off x="746104" y="1362129"/>
            <a:ext cx="3620503" cy="362050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TotalTime>
  <Words>71</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256</cp:revision>
  <cp:lastPrinted>2021-07-20T08:57:41Z</cp:lastPrinted>
  <dcterms:created xsi:type="dcterms:W3CDTF">2021-06-21T09:41:39Z</dcterms:created>
  <dcterms:modified xsi:type="dcterms:W3CDTF">2024-12-06T02:52:03Z</dcterms:modified>
</cp:coreProperties>
</file>