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キレイキレイ薬用泡ハンドソープ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40229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9.5×6.4×15.6cm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備考：ライオン製品各種取混ぜ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カートン以上にてお申し込みください。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『</a:t>
            </a:r>
            <a:r>
              <a:rPr lang="ja-JP" altLang="en-US" sz="1600" dirty="0"/>
              <a:t>ライオン</a:t>
            </a:r>
            <a:r>
              <a:rPr lang="en-US" altLang="ja-JP" sz="1600" dirty="0"/>
              <a:t>』</a:t>
            </a:r>
            <a:r>
              <a:rPr lang="ja-JP" altLang="en-US" sz="1600" dirty="0"/>
              <a:t>の人気商品、泡タイプの薬用ハンドソープです。殺菌成分が配合されているため手肌を清潔に保てます。日常的に使う消耗品のため、ノベルティ用などとしても喜ばれます。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50BDFC8-8019-8A7C-A451-08EA38CFB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77" y="1503126"/>
            <a:ext cx="3559419" cy="35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75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2024-07-31T07:51:32Z</dcterms:modified>
</cp:coreProperties>
</file>