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ライオンプチギフト</a:t>
            </a:r>
            <a:r>
              <a:rPr lang="en-US" altLang="ja-JP" sz="2000" dirty="0">
                <a:solidFill>
                  <a:schemeClr val="bg1"/>
                </a:solidFill>
                <a:latin typeface="Meiryo UI" panose="020B0604030504040204" pitchFamily="34" charset="-128"/>
                <a:ea typeface="Meiryo UI" panose="020B0604030504040204" pitchFamily="34" charset="-128"/>
              </a:rPr>
              <a:t>2</a:t>
            </a:r>
            <a:r>
              <a:rPr lang="ja-JP" altLang="en-US" sz="2000" dirty="0">
                <a:solidFill>
                  <a:schemeClr val="bg1"/>
                </a:solidFill>
                <a:latin typeface="Meiryo UI" panose="020B0604030504040204" pitchFamily="34" charset="-128"/>
                <a:ea typeface="Meiryo UI" panose="020B0604030504040204" pitchFamily="34" charset="-128"/>
              </a:rPr>
              <a:t>点セット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a:t>
            </a:r>
            <a:r>
              <a:rPr lang="en-US" altLang="ja-JP" sz="900" dirty="0" err="1">
                <a:latin typeface="Meiryo UI" panose="020B0604030504040204" pitchFamily="34" charset="-128"/>
                <a:ea typeface="Meiryo UI" panose="020B0604030504040204" pitchFamily="34" charset="-128"/>
              </a:rPr>
              <a:t>NANOXone</a:t>
            </a:r>
            <a:r>
              <a:rPr lang="ja-JP" altLang="en-US" sz="900" dirty="0">
                <a:latin typeface="Meiryo UI" panose="020B0604030504040204" pitchFamily="34" charset="-128"/>
                <a:ea typeface="Meiryo UI" panose="020B0604030504040204" pitchFamily="34" charset="-128"/>
              </a:rPr>
              <a:t>ニオイ専用</a:t>
            </a:r>
            <a:r>
              <a:rPr lang="en-US" altLang="ja-JP" sz="900" dirty="0">
                <a:latin typeface="Meiryo UI" panose="020B0604030504040204" pitchFamily="34" charset="-128"/>
                <a:ea typeface="Meiryo UI" panose="020B0604030504040204" pitchFamily="34" charset="-128"/>
              </a:rPr>
              <a:t>380g×1 </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CHARMYMagica220ml(</a:t>
            </a:r>
            <a:r>
              <a:rPr lang="ja-JP" altLang="en-US" sz="900" dirty="0">
                <a:latin typeface="Meiryo UI" panose="020B0604030504040204" pitchFamily="34" charset="-128"/>
                <a:ea typeface="Meiryo UI" panose="020B0604030504040204" pitchFamily="34" charset="-128"/>
              </a:rPr>
              <a:t>速乾</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カラッと除菌シトラスミントの香り</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ライオン製品各種取混ぜ</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食器用洗剤チャーミーマジカと、洗濯用洗剤ナノックスワンのニオイ専用がセットになったライオンプチギフト</a:t>
            </a:r>
            <a:r>
              <a:rPr lang="en-US" altLang="ja-JP" sz="1600" dirty="0"/>
              <a:t>2</a:t>
            </a:r>
            <a:r>
              <a:rPr lang="ja-JP" altLang="en-US" sz="1600" dirty="0"/>
              <a:t>点セット。どちらも日常的に使うものだから、喜ばれること間違いなし。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7" name="図 16">
            <a:extLst>
              <a:ext uri="{FF2B5EF4-FFF2-40B4-BE49-F238E27FC236}">
                <a16:creationId xmlns:a16="http://schemas.microsoft.com/office/drawing/2014/main" id="{E531A38A-8525-9197-40D4-6CA62E8C74BB}"/>
              </a:ext>
            </a:extLst>
          </p:cNvPr>
          <p:cNvPicPr>
            <a:picLocks noChangeAspect="1"/>
          </p:cNvPicPr>
          <p:nvPr/>
        </p:nvPicPr>
        <p:blipFill>
          <a:blip r:embed="rId5"/>
          <a:stretch>
            <a:fillRect/>
          </a:stretch>
        </p:blipFill>
        <p:spPr>
          <a:xfrm>
            <a:off x="731932" y="1435766"/>
            <a:ext cx="3536282" cy="353628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898</TotalTime>
  <Words>92</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2024-12-06T03:27:52Z</dcterms:modified>
</cp:coreProperties>
</file>