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ライオンプチギフト</a:t>
            </a:r>
            <a:r>
              <a:rPr lang="en-US" altLang="ja-JP" sz="2000" dirty="0">
                <a:solidFill>
                  <a:schemeClr val="bg1"/>
                </a:solidFill>
                <a:latin typeface="Meiryo UI" panose="020B0604030504040204" pitchFamily="34" charset="-128"/>
                <a:ea typeface="Meiryo UI" panose="020B0604030504040204" pitchFamily="34" charset="-128"/>
              </a:rPr>
              <a:t>4</a:t>
            </a:r>
            <a:r>
              <a:rPr lang="ja-JP" altLang="en-US" sz="2000" dirty="0">
                <a:solidFill>
                  <a:schemeClr val="bg1"/>
                </a:solidFill>
                <a:latin typeface="Meiryo UI" panose="020B0604030504040204" pitchFamily="34" charset="-128"/>
                <a:ea typeface="Meiryo UI" panose="020B0604030504040204" pitchFamily="34" charset="-128"/>
              </a:rPr>
              <a:t>点セット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包装：持ち手付化粧箱入り</a:t>
            </a:r>
          </a:p>
          <a:p>
            <a:r>
              <a:rPr lang="ja-JP" altLang="en-US" sz="900" dirty="0">
                <a:latin typeface="Meiryo UI" panose="020B0604030504040204" pitchFamily="34" charset="-128"/>
                <a:ea typeface="Meiryo UI" panose="020B0604030504040204" pitchFamily="34" charset="-128"/>
              </a:rPr>
              <a:t>備考：</a:t>
            </a:r>
            <a:r>
              <a:rPr lang="en-US" altLang="ja-JP" sz="900" dirty="0">
                <a:latin typeface="Meiryo UI" panose="020B0604030504040204" pitchFamily="34" charset="-128"/>
                <a:ea typeface="Meiryo UI" panose="020B0604030504040204" pitchFamily="34" charset="-128"/>
              </a:rPr>
              <a:t>&lt;</a:t>
            </a:r>
            <a:r>
              <a:rPr lang="ja-JP" altLang="en-US" sz="900" dirty="0">
                <a:latin typeface="Meiryo UI" panose="020B0604030504040204" pitchFamily="34" charset="-128"/>
                <a:ea typeface="Meiryo UI" panose="020B0604030504040204" pitchFamily="34" charset="-128"/>
              </a:rPr>
              <a:t>セット内容</a:t>
            </a:r>
            <a:r>
              <a:rPr lang="en-US" altLang="ja-JP" sz="900" dirty="0">
                <a:latin typeface="Meiryo UI" panose="020B0604030504040204" pitchFamily="34" charset="-128"/>
                <a:ea typeface="Meiryo UI" panose="020B0604030504040204" pitchFamily="34" charset="-128"/>
              </a:rPr>
              <a:t>&gt; </a:t>
            </a:r>
            <a:r>
              <a:rPr lang="ja-JP" altLang="en-US" sz="900" dirty="0">
                <a:latin typeface="Meiryo UI" panose="020B0604030504040204" pitchFamily="34" charset="-128"/>
                <a:ea typeface="Meiryo UI" panose="020B0604030504040204" pitchFamily="34" charset="-128"/>
              </a:rPr>
              <a:t>・</a:t>
            </a:r>
            <a:r>
              <a:rPr lang="en-US" altLang="ja-JP" sz="900" dirty="0" err="1">
                <a:latin typeface="Meiryo UI" panose="020B0604030504040204" pitchFamily="34" charset="-128"/>
                <a:ea typeface="Meiryo UI" panose="020B0604030504040204" pitchFamily="34" charset="-128"/>
              </a:rPr>
              <a:t>NANOXone</a:t>
            </a:r>
            <a:r>
              <a:rPr lang="ja-JP" altLang="en-US" sz="900" dirty="0">
                <a:latin typeface="Meiryo UI" panose="020B0604030504040204" pitchFamily="34" charset="-128"/>
                <a:ea typeface="Meiryo UI" panose="020B0604030504040204" pitchFamily="34" charset="-128"/>
              </a:rPr>
              <a:t>ニオイ専用</a:t>
            </a:r>
            <a:r>
              <a:rPr lang="en-US" altLang="ja-JP" sz="900" dirty="0">
                <a:latin typeface="Meiryo UI" panose="020B0604030504040204" pitchFamily="34" charset="-128"/>
                <a:ea typeface="Meiryo UI" panose="020B0604030504040204" pitchFamily="34" charset="-128"/>
              </a:rPr>
              <a:t>380g×1 </a:t>
            </a:r>
            <a:r>
              <a:rPr lang="ja-JP" altLang="en-US" sz="900" dirty="0">
                <a:latin typeface="Meiryo UI" panose="020B0604030504040204" pitchFamily="34" charset="-128"/>
                <a:ea typeface="Meiryo UI" panose="020B0604030504040204" pitchFamily="34" charset="-128"/>
              </a:rPr>
              <a:t>・</a:t>
            </a:r>
            <a:r>
              <a:rPr lang="en-US" altLang="ja-JP" sz="900" dirty="0" err="1">
                <a:latin typeface="Meiryo UI" panose="020B0604030504040204" pitchFamily="34" charset="-128"/>
                <a:ea typeface="Meiryo UI" panose="020B0604030504040204" pitchFamily="34" charset="-128"/>
              </a:rPr>
              <a:t>NANOXone</a:t>
            </a:r>
            <a:r>
              <a:rPr lang="ja-JP" altLang="en-US" sz="900" dirty="0">
                <a:latin typeface="Meiryo UI" panose="020B0604030504040204" pitchFamily="34" charset="-128"/>
                <a:ea typeface="Meiryo UI" panose="020B0604030504040204" pitchFamily="34" charset="-128"/>
              </a:rPr>
              <a:t>ニオイ専用</a:t>
            </a:r>
            <a:r>
              <a:rPr lang="en-US" altLang="ja-JP" sz="900" dirty="0">
                <a:latin typeface="Meiryo UI" panose="020B0604030504040204" pitchFamily="34" charset="-128"/>
                <a:ea typeface="Meiryo UI" panose="020B0604030504040204" pitchFamily="34" charset="-128"/>
              </a:rPr>
              <a:t>320g(</a:t>
            </a:r>
            <a:r>
              <a:rPr lang="ja-JP" altLang="en-US" sz="900" dirty="0">
                <a:latin typeface="Meiryo UI" panose="020B0604030504040204" pitchFamily="34" charset="-128"/>
                <a:ea typeface="Meiryo UI" panose="020B0604030504040204" pitchFamily="34" charset="-128"/>
              </a:rPr>
              <a:t>詰め替え用</a:t>
            </a:r>
            <a:r>
              <a:rPr lang="en-US" altLang="ja-JP" sz="900" dirty="0">
                <a:latin typeface="Meiryo UI" panose="020B0604030504040204" pitchFamily="34" charset="-128"/>
                <a:ea typeface="Meiryo UI" panose="020B0604030504040204" pitchFamily="34" charset="-128"/>
              </a:rPr>
              <a:t>)×1 </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CHARMYMagica220ml(</a:t>
            </a:r>
            <a:r>
              <a:rPr lang="ja-JP" altLang="en-US" sz="900" dirty="0">
                <a:latin typeface="Meiryo UI" panose="020B0604030504040204" pitchFamily="34" charset="-128"/>
                <a:ea typeface="Meiryo UI" panose="020B0604030504040204" pitchFamily="34" charset="-128"/>
              </a:rPr>
              <a:t>速乾</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カラッと除菌シトラスミントの香り</a:t>
            </a:r>
            <a:r>
              <a:rPr lang="en-US" altLang="ja-JP" sz="900" dirty="0">
                <a:latin typeface="Meiryo UI" panose="020B0604030504040204" pitchFamily="34" charset="-128"/>
                <a:ea typeface="Meiryo UI" panose="020B0604030504040204" pitchFamily="34" charset="-128"/>
              </a:rPr>
              <a:t>)×2 </a:t>
            </a:r>
            <a:r>
              <a:rPr lang="ja-JP" altLang="en-US" sz="900" dirty="0">
                <a:latin typeface="Meiryo UI" panose="020B0604030504040204" pitchFamily="34" charset="-128"/>
                <a:ea typeface="Meiryo UI" panose="020B0604030504040204" pitchFamily="34" charset="-128"/>
              </a:rPr>
              <a:t>ライオン製品各種取混ぜ</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食器用洗剤チャーミーマジカ</a:t>
            </a:r>
            <a:r>
              <a:rPr lang="en-US" altLang="ja-JP" sz="1600" dirty="0"/>
              <a:t>2</a:t>
            </a:r>
            <a:r>
              <a:rPr lang="ja-JP" altLang="en-US" sz="1600" dirty="0"/>
              <a:t>本と、洗濯用洗剤ナノックスワンのニオイ専用と詰替え用がセットになったライオンプチギフト</a:t>
            </a:r>
            <a:r>
              <a:rPr lang="en-US" altLang="ja-JP" sz="1600" dirty="0"/>
              <a:t>4</a:t>
            </a:r>
            <a:r>
              <a:rPr lang="ja-JP" altLang="en-US" sz="1600" dirty="0"/>
              <a:t>点セット。日常的に使うものだから、喜ばれること間違いなし。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8" name="図 7">
            <a:extLst>
              <a:ext uri="{FF2B5EF4-FFF2-40B4-BE49-F238E27FC236}">
                <a16:creationId xmlns:a16="http://schemas.microsoft.com/office/drawing/2014/main" id="{36FFF2D1-81CF-8766-F129-B9603AE38B92}"/>
              </a:ext>
            </a:extLst>
          </p:cNvPr>
          <p:cNvPicPr>
            <a:picLocks noChangeAspect="1"/>
          </p:cNvPicPr>
          <p:nvPr/>
        </p:nvPicPr>
        <p:blipFill>
          <a:blip r:embed="rId5"/>
          <a:stretch>
            <a:fillRect/>
          </a:stretch>
        </p:blipFill>
        <p:spPr>
          <a:xfrm>
            <a:off x="685560" y="1361127"/>
            <a:ext cx="3668629" cy="366862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755</TotalTime>
  <Words>105</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254</cp:revision>
  <cp:lastPrinted>2021-07-20T08:57:41Z</cp:lastPrinted>
  <dcterms:created xsi:type="dcterms:W3CDTF">2021-06-21T09:41:39Z</dcterms:created>
  <dcterms:modified xsi:type="dcterms:W3CDTF">2024-12-10T00:45:50Z</dcterms:modified>
</cp:coreProperties>
</file>