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2024/10/11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en-US" altLang="ja-JP" sz="2000" dirty="0">
                <a:solidFill>
                  <a:schemeClr val="bg1"/>
                </a:solidFill>
                <a:latin typeface="Meiryo UI" panose="020B0604030504040204" pitchFamily="34" charset="-128"/>
                <a:ea typeface="Meiryo UI" panose="020B0604030504040204" pitchFamily="34" charset="-128"/>
              </a:rPr>
              <a:t>NEW</a:t>
            </a:r>
            <a:r>
              <a:rPr lang="ja-JP" altLang="en-US" sz="2000" dirty="0">
                <a:solidFill>
                  <a:schemeClr val="bg1"/>
                </a:solidFill>
                <a:latin typeface="Meiryo UI" panose="020B0604030504040204" pitchFamily="34" charset="-128"/>
                <a:ea typeface="Meiryo UI" panose="020B0604030504040204" pitchFamily="34" charset="-128"/>
              </a:rPr>
              <a:t>クレラップ</a:t>
            </a:r>
            <a:r>
              <a:rPr lang="en-US" altLang="ja-JP" sz="2000" dirty="0">
                <a:solidFill>
                  <a:schemeClr val="bg1"/>
                </a:solidFill>
                <a:latin typeface="Meiryo UI" panose="020B0604030504040204" pitchFamily="34" charset="-128"/>
                <a:ea typeface="Meiryo UI" panose="020B0604030504040204" pitchFamily="34" charset="-128"/>
              </a:rPr>
              <a:t>22cm×10m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着脱式で丸洗いできるプレートはフッ素樹脂塗装されているため、たこ焼きを綺麗にくるくるひっくり返すことが出来る電気たこ焼き器。抽選会の景品用などにもおすすめです。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 name="図 5">
            <a:extLst>
              <a:ext uri="{FF2B5EF4-FFF2-40B4-BE49-F238E27FC236}">
                <a16:creationId xmlns:a16="http://schemas.microsoft.com/office/drawing/2014/main" id="{FF20821C-A2F6-0634-CD1A-2F58DC1BCDD2}"/>
              </a:ext>
            </a:extLst>
          </p:cNvPr>
          <p:cNvPicPr>
            <a:picLocks noChangeAspect="1"/>
          </p:cNvPicPr>
          <p:nvPr/>
        </p:nvPicPr>
        <p:blipFill>
          <a:blip r:embed="rId5"/>
          <a:stretch>
            <a:fillRect/>
          </a:stretch>
        </p:blipFill>
        <p:spPr>
          <a:xfrm>
            <a:off x="723657" y="1359019"/>
            <a:ext cx="3670737" cy="3670737"/>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764</TotalTime>
  <Words>53</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253</cp:revision>
  <cp:lastPrinted>2021-07-20T08:57:41Z</cp:lastPrinted>
  <dcterms:created xsi:type="dcterms:W3CDTF">2021-06-21T09:41:39Z</dcterms:created>
  <dcterms:modified xsi:type="dcterms:W3CDTF">2024-10-11T01:36:31Z</dcterms:modified>
</cp:coreProperties>
</file>