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151908"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億万長者ティッシュ</a:t>
            </a:r>
            <a:r>
              <a:rPr lang="en-US" altLang="ja-JP" sz="2000" dirty="0">
                <a:solidFill>
                  <a:schemeClr val="bg1"/>
                </a:solidFill>
                <a:latin typeface="Meiryo UI" panose="020B0604030504040204" pitchFamily="34" charset="-128"/>
                <a:ea typeface="Meiryo UI" panose="020B0604030504040204" pitchFamily="34" charset="-128"/>
              </a:rPr>
              <a:t>40W</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233014"/>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渋沢栄一を肖像にしている一億円札デザインのボックスティッシュです。中身は白無地の定番ティッシュのため使いやすく、それでいてボックスはインパクト抜群なためイベント等には最適です。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3" name="図 22">
            <a:extLst>
              <a:ext uri="{FF2B5EF4-FFF2-40B4-BE49-F238E27FC236}">
                <a16:creationId xmlns:a16="http://schemas.microsoft.com/office/drawing/2014/main" id="{00CDD42F-6D0E-86B2-287A-D99892657840}"/>
              </a:ext>
            </a:extLst>
          </p:cNvPr>
          <p:cNvPicPr>
            <a:picLocks noChangeAspect="1"/>
          </p:cNvPicPr>
          <p:nvPr/>
        </p:nvPicPr>
        <p:blipFill>
          <a:blip r:embed="rId5"/>
          <a:stretch>
            <a:fillRect/>
          </a:stretch>
        </p:blipFill>
        <p:spPr>
          <a:xfrm>
            <a:off x="714358" y="1425717"/>
            <a:ext cx="3571203" cy="3571203"/>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892</TotalTime>
  <Words>57</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259</cp:revision>
  <cp:lastPrinted>2021-07-20T08:57:41Z</cp:lastPrinted>
  <dcterms:created xsi:type="dcterms:W3CDTF">2021-06-21T09:41:39Z</dcterms:created>
  <dcterms:modified xsi:type="dcterms:W3CDTF">2024-09-10T03:00:02Z</dcterms:modified>
</cp:coreProperties>
</file>