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ダウニー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パッケージ・香り・容量が変更になる場合がございます。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洗濯した衣類に柔らかさと良い香りを付けることで人気の高い</a:t>
            </a:r>
            <a:r>
              <a:rPr lang="en-US" altLang="ja-JP" sz="1600" dirty="0"/>
              <a:t>『</a:t>
            </a:r>
            <a:r>
              <a:rPr lang="ja-JP" altLang="en-US" sz="1600" dirty="0"/>
              <a:t>ダウニー</a:t>
            </a:r>
            <a:r>
              <a:rPr lang="en-US" altLang="ja-JP" sz="1600" dirty="0"/>
              <a:t>』</a:t>
            </a:r>
            <a:r>
              <a:rPr lang="ja-JP" altLang="en-US" sz="1600" dirty="0"/>
              <a:t>の</a:t>
            </a:r>
            <a:r>
              <a:rPr lang="en-US" altLang="ja-JP" sz="1600" dirty="0"/>
              <a:t>1</a:t>
            </a:r>
            <a:r>
              <a:rPr lang="ja-JP" altLang="en-US" sz="1600" dirty="0"/>
              <a:t>包。コンパクトサイズのためイベントやキャンペーンでのばらまき用にぴったりで、喜ばれやすいアイテムです。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D20C1B29-2CC2-0809-C802-269A77CAB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29" y="1337585"/>
            <a:ext cx="3597923" cy="35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70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2024-07-25T04:06:14Z</dcterms:modified>
</cp:coreProperties>
</file>