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271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リラックスライフ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・花王 キュキュット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220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ｍｌ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en-US" altLang="ja-JP" sz="900" b="0" i="0" dirty="0" err="1">
                <a:solidFill>
                  <a:srgbClr val="333333"/>
                </a:solidFill>
                <a:effectLst/>
                <a:latin typeface="-apple-system"/>
              </a:rPr>
              <a:t>NaturalDays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+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除菌ワイルドフラワー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&amp;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ハーブ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)×1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　・花王 めぐりズム蒸気でホットアイマスク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無香料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)×1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　・花王 バブ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ラベンダーの香り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)×1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　・花王 ビオレ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除菌やわらかウェットシート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ノンアルコール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)×1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　・ネットクリーナー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×1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食器用洗剤キュキュット、入浴剤バブ、ホットアイマスク、ビオレの除菌やわらかウェットシート（ノンアルコールタイプ）、ネットクリーナーの、花王製品を詰め合わせた</a:t>
            </a:r>
            <a:r>
              <a:rPr lang="en-US" altLang="ja-JP" sz="1600" dirty="0"/>
              <a:t>5</a:t>
            </a:r>
            <a:r>
              <a:rPr lang="ja-JP" altLang="en-US" sz="1600" dirty="0"/>
              <a:t>点セット。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 descr="テキスト&#10;&#10;低い精度で自動的に生成された説明">
            <a:extLst>
              <a:ext uri="{FF2B5EF4-FFF2-40B4-BE49-F238E27FC236}">
                <a16:creationId xmlns:a16="http://schemas.microsoft.com/office/drawing/2014/main" id="{95A0956F-2966-6690-E979-5B69F715F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39" y="1422052"/>
            <a:ext cx="3460013" cy="34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108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五十嵐弘行</cp:lastModifiedBy>
  <cp:revision>248</cp:revision>
  <cp:lastPrinted>2021-07-20T08:57:41Z</cp:lastPrinted>
  <dcterms:created xsi:type="dcterms:W3CDTF">2021-06-21T09:41:39Z</dcterms:created>
  <dcterms:modified xsi:type="dcterms:W3CDTF">2024-11-13T10:14:46Z</dcterms:modified>
</cp:coreProperties>
</file>