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花王バブ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錠セット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&lt;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セット内容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&gt; ●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バブゆずの香り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 ●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バブ森の香り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 ●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バブラベンダーの香り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×1 100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組単位でご注文ください。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3750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温浴効果をより高めてくれる「炭酸力</a:t>
            </a:r>
            <a:r>
              <a:rPr lang="en-US" altLang="ja-JP" sz="1600" dirty="0"/>
              <a:t>』</a:t>
            </a:r>
            <a:r>
              <a:rPr lang="ja-JP" altLang="en-US" sz="1600" dirty="0"/>
              <a:t>で人気の高い花王バブの</a:t>
            </a:r>
            <a:r>
              <a:rPr lang="en-US" altLang="ja-JP" sz="1600" dirty="0"/>
              <a:t>3</a:t>
            </a:r>
            <a:r>
              <a:rPr lang="ja-JP" altLang="en-US" sz="1600" dirty="0"/>
              <a:t>錠セット。疲労や腰痛、肩こり、冷え性等に効き、</a:t>
            </a:r>
            <a:r>
              <a:rPr lang="en-US" altLang="ja-JP" sz="1600" dirty="0"/>
              <a:t>1</a:t>
            </a:r>
            <a:r>
              <a:rPr lang="ja-JP" altLang="en-US" sz="1600" dirty="0"/>
              <a:t>日の疲れをしっかり癒やしてくれるため、ばらまき用も喜ばれます。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3E799E9C-443B-8F13-46E9-E1CF99BB80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7436" y="1394327"/>
            <a:ext cx="3656597" cy="3656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830</TotalTime>
  <Words>101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258</cp:revision>
  <cp:lastPrinted>2021-07-20T08:57:41Z</cp:lastPrinted>
  <dcterms:created xsi:type="dcterms:W3CDTF">2021-06-21T09:41:39Z</dcterms:created>
  <dcterms:modified xsi:type="dcterms:W3CDTF">2024-12-10T02:00:39Z</dcterms:modified>
</cp:coreProperties>
</file>