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6" d="100"/>
          <a:sy n="96" d="100"/>
        </p:scale>
        <p:origin x="271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清潔な生活応援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包装：持ち手付化粧箱入り</a:t>
            </a: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備考：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&lt;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セット内容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&gt; </a:t>
            </a:r>
            <a:r>
              <a:rPr lang="ja-JP" altLang="en-US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・花王 キュキュット</a:t>
            </a:r>
            <a:r>
              <a:rPr lang="en-US" altLang="ja-JP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220ml(</a:t>
            </a:r>
            <a:r>
              <a:rPr lang="ja-JP" altLang="en-US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クリア除菌</a:t>
            </a:r>
            <a:r>
              <a:rPr lang="en-US" altLang="ja-JP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)×1</a:t>
            </a:r>
            <a:r>
              <a:rPr lang="ja-JP" altLang="en-US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・ライオン </a:t>
            </a:r>
            <a:r>
              <a:rPr lang="en-US" altLang="ja-JP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NANOX one PRO(10g×2</a:t>
            </a:r>
            <a:r>
              <a:rPr lang="ja-JP" altLang="en-US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袋</a:t>
            </a:r>
            <a:r>
              <a:rPr lang="en-US" altLang="ja-JP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)×1</a:t>
            </a:r>
            <a:r>
              <a:rPr lang="ja-JP" altLang="en-US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・ライオン リードクッキングペーパー小</a:t>
            </a:r>
            <a:r>
              <a:rPr lang="en-US" altLang="ja-JP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lang="en-US" altLang="ja-JP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×1</a:t>
            </a:r>
            <a:r>
              <a:rPr lang="ja-JP" altLang="en-US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・リファイン アルコール除菌おでかけウェットティッシュ</a:t>
            </a:r>
            <a:r>
              <a:rPr lang="en-US" altLang="ja-JP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lang="en-US" altLang="ja-JP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×1</a:t>
            </a:r>
            <a:r>
              <a:rPr lang="ja-JP" altLang="en-US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・ネットクリーナー</a:t>
            </a:r>
            <a:r>
              <a:rPr lang="en-US" altLang="ja-JP" sz="900" b="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×1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1A1040-38AB-0647-BD57-A8AE861D20F5}"/>
              </a:ext>
            </a:extLst>
          </p:cNvPr>
          <p:cNvSpPr txBox="1"/>
          <p:nvPr/>
        </p:nvSpPr>
        <p:spPr>
          <a:xfrm>
            <a:off x="8151628" y="40332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0DEE68-B29B-4E44-B075-EC371AE600A8}"/>
              </a:ext>
            </a:extLst>
          </p:cNvPr>
          <p:cNvSpPr txBox="1"/>
          <p:nvPr/>
        </p:nvSpPr>
        <p:spPr>
          <a:xfrm>
            <a:off x="9838660" y="39269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949CA04-F994-CB41-A9F7-DB00BFD8F160}"/>
              </a:ext>
            </a:extLst>
          </p:cNvPr>
          <p:cNvSpPr txBox="1"/>
          <p:nvPr/>
        </p:nvSpPr>
        <p:spPr>
          <a:xfrm>
            <a:off x="9540949" y="3466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93A13B1-A79F-5A48-AF90-DCA933A6F93C}"/>
              </a:ext>
            </a:extLst>
          </p:cNvPr>
          <p:cNvSpPr txBox="1"/>
          <p:nvPr/>
        </p:nvSpPr>
        <p:spPr>
          <a:xfrm>
            <a:off x="10086753" y="24738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CB1C9CE-1452-7545-89C5-18AAC82727F2}"/>
              </a:ext>
            </a:extLst>
          </p:cNvPr>
          <p:cNvSpPr txBox="1"/>
          <p:nvPr/>
        </p:nvSpPr>
        <p:spPr>
          <a:xfrm>
            <a:off x="738099" y="3241645"/>
            <a:ext cx="3590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商品写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1947353-CE6B-5941-A69E-F8C69B4B7F8E}"/>
              </a:ext>
            </a:extLst>
          </p:cNvPr>
          <p:cNvSpPr txBox="1"/>
          <p:nvPr/>
        </p:nvSpPr>
        <p:spPr>
          <a:xfrm>
            <a:off x="-674557" y="1041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694227E-35A0-BC45-B4B3-10C0BE19C792}"/>
              </a:ext>
            </a:extLst>
          </p:cNvPr>
          <p:cNvSpPr txBox="1"/>
          <p:nvPr/>
        </p:nvSpPr>
        <p:spPr>
          <a:xfrm>
            <a:off x="6223000" y="3441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68EF753-87BF-FA49-B3C8-FFADD62EDFAB}"/>
              </a:ext>
            </a:extLst>
          </p:cNvPr>
          <p:cNvSpPr txBox="1"/>
          <p:nvPr/>
        </p:nvSpPr>
        <p:spPr>
          <a:xfrm>
            <a:off x="5949950" y="3416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24E41E-3866-E048-AA35-05280DE458D9}"/>
              </a:ext>
            </a:extLst>
          </p:cNvPr>
          <p:cNvSpPr txBox="1"/>
          <p:nvPr/>
        </p:nvSpPr>
        <p:spPr>
          <a:xfrm>
            <a:off x="9525000" y="31580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8061B6-B227-F945-9FD3-54E55A954891}"/>
              </a:ext>
            </a:extLst>
          </p:cNvPr>
          <p:cNvSpPr txBox="1"/>
          <p:nvPr/>
        </p:nvSpPr>
        <p:spPr>
          <a:xfrm>
            <a:off x="8390467" y="73321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7B904E5-64B7-744A-9CEE-65B9899ED486}"/>
              </a:ext>
            </a:extLst>
          </p:cNvPr>
          <p:cNvSpPr txBox="1"/>
          <p:nvPr/>
        </p:nvSpPr>
        <p:spPr>
          <a:xfrm>
            <a:off x="8017933" y="-73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ja-JP" altLang="en-US" sz="1600" dirty="0"/>
              <a:t>花王の食器用洗剤キュキュット、ライオンの洗濯用洗剤ナノックスワンプロとリードクッキングペーパー、リファインのアルコール除菌ウェットシート、そしてネットクリーナーの便利な</a:t>
            </a:r>
            <a:r>
              <a:rPr lang="en-US" altLang="ja-JP" sz="1600" dirty="0"/>
              <a:t>5</a:t>
            </a:r>
            <a:r>
              <a:rPr lang="ja-JP" altLang="en-US" sz="1600" dirty="0"/>
              <a:t>点セット。 </a:t>
            </a:r>
            <a:endParaRPr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E281DBF-8DD7-8944-B461-C25086974C88}"/>
              </a:ext>
            </a:extLst>
          </p:cNvPr>
          <p:cNvSpPr txBox="1"/>
          <p:nvPr/>
        </p:nvSpPr>
        <p:spPr>
          <a:xfrm>
            <a:off x="8007178" y="-14828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E98FCFD5-2569-4FE2-8D62-5442A9875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678" y="1462904"/>
            <a:ext cx="3455670" cy="3455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641</TotalTime>
  <Words>104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五十嵐弘行</cp:lastModifiedBy>
  <cp:revision>249</cp:revision>
  <cp:lastPrinted>2021-07-20T08:57:41Z</cp:lastPrinted>
  <dcterms:created xsi:type="dcterms:W3CDTF">2021-06-21T09:41:39Z</dcterms:created>
  <dcterms:modified xsi:type="dcterms:W3CDTF">2024-11-13T10:23:22Z</dcterms:modified>
</cp:coreProperties>
</file>