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6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ピカピカ生活グッズ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6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点セット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包装：化粧箱入り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セット内容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・レック 除菌の激落ちくん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320ml×1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・レック 除菌の激落ちくん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300ml(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詰め替え用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・ライオン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NANOX one PRO(10g×2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・ライオン リード冷凍も冷蔵も新鮮保存バッグ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S3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・ライオン リードクッキングペーパー小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・ライオン キレイキレイ除菌ウェットシート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アルコールタイプ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)×1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キッチンやランドリーで必要不可欠なアイテムに加え、除菌関連もプラスした、日用品の詰め合わせです。シンプルで爽やかなパッケージデザインで、景品用などにもおすすめです。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9" name="図 28">
            <a:extLst>
              <a:ext uri="{FF2B5EF4-FFF2-40B4-BE49-F238E27FC236}">
                <a16:creationId xmlns:a16="http://schemas.microsoft.com/office/drawing/2014/main" id="{5EBDAAC2-164D-D8C6-F1DB-5BBD07B23B4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289" y="1350743"/>
            <a:ext cx="3636678" cy="3636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1210</TotalTime>
  <Words>131</Words>
  <Application>Microsoft Office PowerPoint</Application>
  <PresentationFormat>画面に合わせる (4:3)</PresentationFormat>
  <Paragraphs>12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263</cp:revision>
  <cp:lastPrinted>2021-07-20T08:57:41Z</cp:lastPrinted>
  <dcterms:created xsi:type="dcterms:W3CDTF">2021-06-21T09:41:39Z</dcterms:created>
  <dcterms:modified xsi:type="dcterms:W3CDTF">2024-11-01T08:35:19Z</dcterms:modified>
</cp:coreProperties>
</file>