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ありがとう</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ティッシュ</a:t>
            </a:r>
            <a:r>
              <a:rPr lang="en-US" altLang="ja-JP" sz="2000" dirty="0">
                <a:solidFill>
                  <a:schemeClr val="bg1"/>
                </a:solidFill>
                <a:latin typeface="Meiryo UI" panose="020B0604030504040204" pitchFamily="34" charset="-128"/>
                <a:ea typeface="Meiryo UI" panose="020B0604030504040204" pitchFamily="34" charset="-128"/>
              </a:rPr>
              <a:t>150W3</a:t>
            </a:r>
            <a:r>
              <a:rPr lang="ja-JP" altLang="en-US" sz="2000" dirty="0">
                <a:solidFill>
                  <a:schemeClr val="bg1"/>
                </a:solidFill>
                <a:latin typeface="Meiryo UI" panose="020B0604030504040204" pitchFamily="34" charset="-128"/>
                <a:ea typeface="Meiryo UI" panose="020B0604030504040204" pitchFamily="34" charset="-128"/>
              </a:rPr>
              <a:t>個組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素材：パルプ</a:t>
            </a:r>
          </a:p>
          <a:p>
            <a:r>
              <a:rPr lang="ja-JP" altLang="en-US" sz="1000" dirty="0">
                <a:latin typeface="Meiryo UI" panose="020B0604030504040204" pitchFamily="34" charset="-128"/>
                <a:ea typeface="Meiryo UI" panose="020B0604030504040204" pitchFamily="34" charset="-128"/>
              </a:rPr>
              <a:t>包装：シュリンク包装</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組み合わせ</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カートン以上でご注文ください。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個組の、ありがとうの気持ちを伝える華やかなデザインのボックスティッシュです。日常的に使用する消耗品のため、イベントやキャンペーンで配布するノベルティ用としても喜ばれます。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B38F256-6E66-706F-7F6F-3CB3EF6E030A}"/>
              </a:ext>
            </a:extLst>
          </p:cNvPr>
          <p:cNvPicPr>
            <a:picLocks noChangeAspect="1"/>
          </p:cNvPicPr>
          <p:nvPr/>
        </p:nvPicPr>
        <p:blipFill>
          <a:blip r:embed="rId5"/>
          <a:stretch>
            <a:fillRect/>
          </a:stretch>
        </p:blipFill>
        <p:spPr>
          <a:xfrm>
            <a:off x="656845" y="1317202"/>
            <a:ext cx="3671873" cy="36718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TotalTime>
  <Words>74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2024-07-25T04:06:15Z</dcterms:modified>
</cp:coreProperties>
</file>