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9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壱億円</a:t>
            </a:r>
            <a:r>
              <a:rPr lang="en-US" altLang="ja-JP" sz="2000" dirty="0">
                <a:solidFill>
                  <a:schemeClr val="bg1"/>
                </a:solidFill>
                <a:latin typeface="Meiryo UI" panose="020B0604030504040204" pitchFamily="34" charset="-128"/>
                <a:ea typeface="Meiryo UI" panose="020B0604030504040204" pitchFamily="34" charset="-128"/>
              </a:rPr>
              <a:t>BOX</a:t>
            </a:r>
            <a:r>
              <a:rPr lang="ja-JP" altLang="en-US" sz="2000" dirty="0">
                <a:solidFill>
                  <a:schemeClr val="bg1"/>
                </a:solidFill>
                <a:latin typeface="Meiryo UI" panose="020B0604030504040204" pitchFamily="34" charset="-128"/>
                <a:ea typeface="Meiryo UI" panose="020B0604030504040204" pitchFamily="34" charset="-128"/>
              </a:rPr>
              <a:t>ティッシュ</a:t>
            </a:r>
            <a:r>
              <a:rPr lang="en-US" altLang="ja-JP" sz="2000" dirty="0">
                <a:solidFill>
                  <a:schemeClr val="bg1"/>
                </a:solidFill>
                <a:latin typeface="Meiryo UI" panose="020B0604030504040204" pitchFamily="34" charset="-128"/>
                <a:ea typeface="Meiryo UI" panose="020B0604030504040204" pitchFamily="34" charset="-128"/>
              </a:rPr>
              <a:t>30W(</a:t>
            </a:r>
            <a:r>
              <a:rPr lang="ja-JP" altLang="en-US" sz="2000" dirty="0">
                <a:solidFill>
                  <a:schemeClr val="bg1"/>
                </a:solidFill>
                <a:latin typeface="Meiryo UI" panose="020B0604030504040204" pitchFamily="34" charset="-128"/>
                <a:ea typeface="Meiryo UI" panose="020B0604030504040204" pitchFamily="34" charset="-128"/>
              </a:rPr>
              <a:t>渋沢栄一</a:t>
            </a:r>
            <a:r>
              <a:rPr lang="en-US" altLang="ja-JP" sz="2000" dirty="0">
                <a:solidFill>
                  <a:schemeClr val="bg1"/>
                </a:solidFill>
                <a:latin typeface="Meiryo UI" panose="020B0604030504040204" pitchFamily="34" charset="-128"/>
                <a:ea typeface="Meiryo UI" panose="020B0604030504040204" pitchFamily="34" charset="-128"/>
              </a:rPr>
              <a:t>)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素材：パルプ</a:t>
            </a:r>
          </a:p>
          <a:p>
            <a:r>
              <a:rPr lang="ja-JP" altLang="en-US" sz="900" dirty="0">
                <a:latin typeface="Meiryo UI" panose="020B0604030504040204" pitchFamily="34" charset="-128"/>
                <a:ea typeface="Meiryo UI" panose="020B0604030504040204" pitchFamily="34" charset="-128"/>
              </a:rPr>
              <a:t>包装：化粧箱</a:t>
            </a:r>
          </a:p>
          <a:p>
            <a:r>
              <a:rPr lang="ja-JP" altLang="en-US" sz="900" dirty="0">
                <a:latin typeface="Meiryo UI" panose="020B0604030504040204" pitchFamily="34" charset="-128"/>
                <a:ea typeface="Meiryo UI" panose="020B0604030504040204" pitchFamily="34" charset="-128"/>
              </a:rPr>
              <a:t>生産国：日本</a:t>
            </a:r>
          </a:p>
          <a:p>
            <a:r>
              <a:rPr lang="ja-JP" altLang="en-US" sz="900" dirty="0">
                <a:latin typeface="Meiryo UI" panose="020B0604030504040204" pitchFamily="34" charset="-128"/>
                <a:ea typeface="Meiryo UI" panose="020B0604030504040204" pitchFamily="34" charset="-128"/>
              </a:rPr>
              <a:t>備考：</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組み合わせ</a:t>
            </a:r>
            <a:r>
              <a:rPr lang="en-US" altLang="ja-JP" sz="900" dirty="0">
                <a:latin typeface="Meiryo UI" panose="020B0604030504040204" pitchFamily="34" charset="-128"/>
                <a:ea typeface="Meiryo UI" panose="020B0604030504040204" pitchFamily="34" charset="-128"/>
              </a:rPr>
              <a:t>3</a:t>
            </a:r>
            <a:r>
              <a:rPr lang="ja-JP" altLang="en-US" sz="900" dirty="0">
                <a:latin typeface="Meiryo UI" panose="020B0604030504040204" pitchFamily="34" charset="-128"/>
                <a:ea typeface="Meiryo UI" panose="020B0604030504040204" pitchFamily="34" charset="-128"/>
              </a:rPr>
              <a:t>カートン以上でご注文ください。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新一万円札のデザインをパロったちょっとしたおもしろグッズ一億円ティッシュ</a:t>
            </a:r>
            <a:r>
              <a:rPr lang="en-US" altLang="ja-JP" sz="1600" dirty="0"/>
              <a:t>30W</a:t>
            </a:r>
            <a:r>
              <a:rPr lang="ja-JP" altLang="en-US" sz="1600" dirty="0"/>
              <a:t>。見た目にも非常にインパクトのあるアイテムのため、イベント等のディスプレイとしてもおすすめです。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5" name="図 14">
            <a:extLst>
              <a:ext uri="{FF2B5EF4-FFF2-40B4-BE49-F238E27FC236}">
                <a16:creationId xmlns:a16="http://schemas.microsoft.com/office/drawing/2014/main" id="{6278AE64-869F-32CE-A49A-DD74FF2C7902}"/>
              </a:ext>
            </a:extLst>
          </p:cNvPr>
          <p:cNvPicPr>
            <a:picLocks noChangeAspect="1"/>
          </p:cNvPicPr>
          <p:nvPr/>
        </p:nvPicPr>
        <p:blipFill>
          <a:blip r:embed="rId5"/>
          <a:stretch>
            <a:fillRect/>
          </a:stretch>
        </p:blipFill>
        <p:spPr>
          <a:xfrm>
            <a:off x="762400" y="1384137"/>
            <a:ext cx="3587911" cy="3587911"/>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1168</TotalTime>
  <Words>79</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257</cp:revision>
  <cp:lastPrinted>2021-07-20T08:57:41Z</cp:lastPrinted>
  <dcterms:created xsi:type="dcterms:W3CDTF">2021-06-21T09:41:39Z</dcterms:created>
  <dcterms:modified xsi:type="dcterms:W3CDTF">2024-11-25T07:50:37Z</dcterms:modified>
</cp:coreProperties>
</file>