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ハウスリフレッシュ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包装：持ち手付化粧箱入り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・オレンジマイルドコンパクト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270ml×1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・ライオン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NANOX one PRO 10g×1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・ライオン リード冷凍も冷蔵も新鮮保存バッグ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S3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・ネットクリーナー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04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爽やかで清潔感のあるパッケージデザインが印象的な、ハウスフレッシュ</a:t>
            </a:r>
            <a:r>
              <a:rPr lang="en-US" altLang="ja-JP" sz="1600" dirty="0"/>
              <a:t>4</a:t>
            </a:r>
            <a:r>
              <a:rPr lang="ja-JP" altLang="en-US" sz="1600" dirty="0"/>
              <a:t>点セット。キッチンやランドリーに必要不可欠なアイテムばかりのため、もらって嬉しいギフトです。 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A235A6B-7E16-9690-5D64-045E73D32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22" y="1401657"/>
            <a:ext cx="3512820" cy="3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</TotalTime>
  <Words>91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2024-08-09T05:04:50Z</dcterms:modified>
</cp:coreProperties>
</file>