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ユースフルセレクト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・キッチンリフレッシュコンパクト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270ml×1 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・ライオン 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NANOX one PRO10g×1 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・抗菌 拭く拭くふきん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・ネットクリーナー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食器用洗剤キッチンリフレッシュコンパクトと、洗濯用洗剤ナノックスワンプロ、抗菌性に優れたふきん、そしてネットクリーナーを、爽やかなパッケージで詰め合わせました。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368E8AF-47DF-C11C-7584-C94E07B770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188" y="1395712"/>
            <a:ext cx="3576336" cy="357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75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2024-11-06T06:16:17Z</dcterms:modified>
</cp:coreProperties>
</file>