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プレミアムキッチン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・ネピア激吸収キッチンタオル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ロール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カット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P&amp;G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さわやか微香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・サランラップ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(22cm×15m)×1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・ジップロックフリーザーバッグ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M3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・ネットスポンジ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優れた吸収力のネピアキッチンタオル</a:t>
            </a:r>
            <a:r>
              <a:rPr lang="en-US" altLang="ja-JP" sz="1600" dirty="0"/>
              <a:t>2</a:t>
            </a:r>
            <a:r>
              <a:rPr lang="ja-JP" altLang="en-US" sz="1600" dirty="0"/>
              <a:t>ロールをはじめ、</a:t>
            </a:r>
            <a:r>
              <a:rPr lang="en-US" altLang="ja-JP" sz="1600" dirty="0"/>
              <a:t>P&amp;G</a:t>
            </a:r>
            <a:r>
              <a:rPr lang="ja-JP" altLang="en-US" sz="1600" dirty="0"/>
              <a:t>の除菌ジョイコンパクトやサランラップなど、キッチンまわりに必要不可欠な日用品を詰め合わせた</a:t>
            </a:r>
            <a:r>
              <a:rPr lang="en-US" altLang="ja-JP" sz="1600" dirty="0"/>
              <a:t>5</a:t>
            </a:r>
            <a:r>
              <a:rPr lang="ja-JP" altLang="en-US" sz="1600" dirty="0"/>
              <a:t>点セットです。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21E54F5-58C1-24A5-9658-59C4567FF9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322" y="142733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1055</TotalTime>
  <Words>105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2024-10-10T08:07:00Z</dcterms:modified>
</cp:coreProperties>
</file>