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ハッピーキッチン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ランドリー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P&amp;G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除菌ジョイコンパクト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170ml(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さわやか微香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・ライオンリードクッキングペーパー小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・ライオントップクリアリキッド抗菌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(25g×2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・ネットスポンジ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吸水性抜群のリードクッキングペーパー、食器用洗剤ジョイコンパクト、洗濯用洗剤トップクリアリキッド除菌、ネットスポンジの</a:t>
            </a:r>
            <a:r>
              <a:rPr lang="en-US" altLang="ja-JP" sz="1600" dirty="0"/>
              <a:t>4</a:t>
            </a:r>
            <a:r>
              <a:rPr lang="ja-JP" altLang="en-US" sz="1600" dirty="0"/>
              <a:t>点セット。抽選会の景品用などにもおすすめです。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E3EFF1BD-5C56-7A4D-5341-04E4615DC7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269" y="1411452"/>
            <a:ext cx="3575969" cy="357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1097</TotalTime>
  <Words>92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2024-10-10T08:49:19Z</dcterms:modified>
</cp:coreProperties>
</file>