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クリネックスティシュー ローション肌うるる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204W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備考：クレシア製品各種取混ぜ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カートン以上にてお申し込みください。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5974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上質な肌触りで使い心地抜群な、クリネックスのローションティシュー、ソフトパック</a:t>
            </a:r>
            <a:r>
              <a:rPr lang="en-US" altLang="ja-JP" sz="1600" dirty="0"/>
              <a:t>204W</a:t>
            </a:r>
            <a:r>
              <a:rPr lang="ja-JP" altLang="en-US" sz="1600" dirty="0"/>
              <a:t>。イベントやキャンペーンのノベルティ用などとしても喜ばれますのでおすすめです。</a:t>
            </a:r>
            <a:endParaRPr lang="en-US" altLang="ja-JP" sz="1600" dirty="0"/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FB4A9F52-9B56-A597-668B-DC7AF682F1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420" y="1392947"/>
            <a:ext cx="3560088" cy="356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1189</TotalTime>
  <Words>61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269</cp:revision>
  <cp:lastPrinted>2021-07-20T08:57:41Z</cp:lastPrinted>
  <dcterms:created xsi:type="dcterms:W3CDTF">2021-06-21T09:41:39Z</dcterms:created>
  <dcterms:modified xsi:type="dcterms:W3CDTF">2024-12-09T08:08:51Z</dcterms:modified>
</cp:coreProperties>
</file>