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スコッティファイン 洗って使えるペーパータオル</a:t>
            </a:r>
            <a:r>
              <a:rPr lang="en-US" altLang="ja-JP" sz="2000" dirty="0">
                <a:solidFill>
                  <a:schemeClr val="bg1"/>
                </a:solidFill>
                <a:latin typeface="Meiryo UI" panose="020B0604030504040204" pitchFamily="34" charset="-128"/>
                <a:ea typeface="Meiryo UI" panose="020B0604030504040204" pitchFamily="34" charset="-128"/>
              </a:rPr>
              <a:t>2</a:t>
            </a:r>
            <a:r>
              <a:rPr lang="ja-JP" altLang="en-US" sz="2000" dirty="0">
                <a:solidFill>
                  <a:schemeClr val="bg1"/>
                </a:solidFill>
                <a:latin typeface="Meiryo UI" panose="020B0604030504040204" pitchFamily="34" charset="-128"/>
                <a:ea typeface="Meiryo UI" panose="020B0604030504040204" pitchFamily="34" charset="-128"/>
              </a:rPr>
              <a:t>カット</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名刺ポケット付き</a:t>
            </a:r>
            <a:r>
              <a:rPr lang="en-US" altLang="ja-JP" sz="2000" dirty="0">
                <a:solidFill>
                  <a:schemeClr val="bg1"/>
                </a:solidFill>
                <a:latin typeface="Meiryo UI" panose="020B0604030504040204" pitchFamily="34" charset="-128"/>
                <a:ea typeface="Meiryo UI" panose="020B0604030504040204" pitchFamily="34" charset="-128"/>
              </a:rPr>
              <a:t>)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素材：パルプ・ポリプロピレン</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24×27.5cm(1</a:t>
            </a:r>
            <a:r>
              <a:rPr lang="ja-JP" altLang="en-US" sz="900" dirty="0">
                <a:latin typeface="Meiryo UI" panose="020B0604030504040204" pitchFamily="34" charset="-128"/>
                <a:ea typeface="Meiryo UI" panose="020B0604030504040204" pitchFamily="34" charset="-128"/>
              </a:rPr>
              <a:t>カット</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包装：ポリ袋入り</a:t>
            </a:r>
          </a:p>
          <a:p>
            <a:r>
              <a:rPr lang="ja-JP" altLang="en-US" sz="900" dirty="0">
                <a:latin typeface="Meiryo UI" panose="020B0604030504040204" pitchFamily="34" charset="-128"/>
                <a:ea typeface="Meiryo UI" panose="020B0604030504040204" pitchFamily="34" charset="-128"/>
              </a:rPr>
              <a:t>備考：クレシア製品各種取混ぜ</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カートン以上にてお申し込みください。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ふきんのように破れにくくしっかり吸収してくれる不織布素材のペーパータオル。食器や台ふきん代わりとして、また野菜の水切りとしても便利。名刺ポケット付きで販促用に最適！</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2" name="図 21">
            <a:extLst>
              <a:ext uri="{FF2B5EF4-FFF2-40B4-BE49-F238E27FC236}">
                <a16:creationId xmlns:a16="http://schemas.microsoft.com/office/drawing/2014/main" id="{95652E07-33DC-D166-50AD-1CFAD9F3B9C9}"/>
              </a:ext>
            </a:extLst>
          </p:cNvPr>
          <p:cNvPicPr>
            <a:picLocks noChangeAspect="1"/>
          </p:cNvPicPr>
          <p:nvPr/>
        </p:nvPicPr>
        <p:blipFill>
          <a:blip r:embed="rId5"/>
          <a:stretch>
            <a:fillRect/>
          </a:stretch>
        </p:blipFill>
        <p:spPr>
          <a:xfrm>
            <a:off x="776103" y="1394324"/>
            <a:ext cx="3524250" cy="352425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TotalTime>
  <Words>91</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2024-12-09T05:36:26Z</dcterms:modified>
</cp:coreProperties>
</file>