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保湿ピュアシェリー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8W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保湿成分配合で肌に優しくしっとりとした感触がくせになるローションティッシュです。敏感肌や花粉の時期に鼻をよくかむ方などには特におすすめ。ノベルティ用としても人気です。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BC48407-3A5F-808F-6C1C-046A9D341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68" y="1396802"/>
            <a:ext cx="3590619" cy="35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64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2024-07-25T04:06:16Z</dcterms:modified>
</cp:coreProperties>
</file>