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バラエティアイテム</a:t>
            </a:r>
            <a:r>
              <a:rPr lang="en-US" altLang="ja-JP" sz="2000" dirty="0">
                <a:solidFill>
                  <a:schemeClr val="bg1"/>
                </a:solidFill>
                <a:latin typeface="Meiryo UI" panose="020B0604030504040204" pitchFamily="34" charset="-128"/>
                <a:ea typeface="Meiryo UI" panose="020B0604030504040204" pitchFamily="34" charset="-128"/>
              </a:rPr>
              <a:t>6</a:t>
            </a:r>
            <a:r>
              <a:rPr lang="ja-JP" altLang="en-US" sz="2000" dirty="0">
                <a:solidFill>
                  <a:schemeClr val="bg1"/>
                </a:solidFill>
                <a:latin typeface="Meiryo UI" panose="020B0604030504040204" pitchFamily="34" charset="-128"/>
                <a:ea typeface="Meiryo UI" panose="020B0604030504040204" pitchFamily="34" charset="-128"/>
              </a:rPr>
              <a:t>点セット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・オレンジマイルドコンパクト</a:t>
            </a:r>
            <a:r>
              <a:rPr lang="en-US" altLang="ja-JP" sz="900" dirty="0">
                <a:latin typeface="Meiryo UI" panose="020B0604030504040204" pitchFamily="34" charset="-128"/>
                <a:ea typeface="Meiryo UI" panose="020B0604030504040204" pitchFamily="34" charset="-128"/>
              </a:rPr>
              <a:t>270ml×1 </a:t>
            </a:r>
            <a:r>
              <a:rPr lang="ja-JP" altLang="en-US" sz="900" dirty="0">
                <a:latin typeface="Meiryo UI" panose="020B0604030504040204" pitchFamily="34" charset="-128"/>
                <a:ea typeface="Meiryo UI" panose="020B0604030504040204" pitchFamily="34" charset="-128"/>
              </a:rPr>
              <a:t>・ライオン </a:t>
            </a:r>
            <a:r>
              <a:rPr lang="en-US" altLang="ja-JP" sz="900" dirty="0">
                <a:latin typeface="Meiryo UI" panose="020B0604030504040204" pitchFamily="34" charset="-128"/>
                <a:ea typeface="Meiryo UI" panose="020B0604030504040204" pitchFamily="34" charset="-128"/>
              </a:rPr>
              <a:t>NANOX one PRO10g×2 </a:t>
            </a:r>
            <a:r>
              <a:rPr lang="ja-JP" altLang="en-US" sz="900" dirty="0">
                <a:latin typeface="Meiryo UI" panose="020B0604030504040204" pitchFamily="34" charset="-128"/>
                <a:ea typeface="Meiryo UI" panose="020B0604030504040204" pitchFamily="34" charset="-128"/>
              </a:rPr>
              <a:t>・花王 バブ</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ゆずの香り</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・花王 バブ</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森の香り</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・ネットクリーナー</a:t>
            </a:r>
            <a:r>
              <a:rPr lang="en-US" altLang="ja-JP" sz="900" dirty="0">
                <a:latin typeface="Meiryo UI" panose="020B0604030504040204" pitchFamily="34" charset="-128"/>
                <a:ea typeface="Meiryo UI" panose="020B0604030504040204" pitchFamily="34" charset="-128"/>
              </a:rPr>
              <a:t>×1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シンプルでスタイリッシュな化粧箱入りの、キッチン・バスルームまわりで必要不可欠なアイテムを詰め合わせたバラエティアイテム</a:t>
            </a:r>
            <a:r>
              <a:rPr lang="en-US" altLang="ja-JP" sz="1600" dirty="0"/>
              <a:t>6</a:t>
            </a:r>
            <a:r>
              <a:rPr lang="ja-JP" altLang="en-US" sz="1600" dirty="0"/>
              <a:t>点セット。抽選会の景品用などにもおすすめ。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EB606ABF-E58F-E30D-FC62-A5D3DE66B261}"/>
              </a:ext>
            </a:extLst>
          </p:cNvPr>
          <p:cNvPicPr>
            <a:picLocks noChangeAspect="1"/>
          </p:cNvPicPr>
          <p:nvPr/>
        </p:nvPicPr>
        <p:blipFill>
          <a:blip r:embed="rId5"/>
          <a:stretch>
            <a:fillRect/>
          </a:stretch>
        </p:blipFill>
        <p:spPr>
          <a:xfrm>
            <a:off x="698740" y="1347296"/>
            <a:ext cx="3715232" cy="371523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789</TotalTime>
  <Words>92</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2024-11-05T01:40:00Z</dcterms:modified>
</cp:coreProperties>
</file>