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プレミアムキッチン5点セット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パッケージサイズ：245×95×270mm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＜セット内容＞ ネピア激吸収キッチンタオル2ロール(50カット)×1 P&amp;G除菌ジョイコンパクト170ml(さわやか微香)×1 サランラップ(22cm×15m)×1 ジップロックフリーザーバッグM3枚×1 ネットスポンジ×1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持ち手付化粧箱入り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キッチン周りに必須の人気の5点、ネピア激吸収キッチンタオル・P&amp;G除菌JOY・サランラップ・ジップロックフリーザーバッグがセットになったボリューム満点の日用品ギフトです。※こちらの商品は、10個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