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エルモア強力吸収キッチンタオル2ロール(50カット)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水・油をしっかり吸収してくれるディープエンボス採用で、使い勝手の良いキッチンタオル2ロールです。お料理には必要不可欠なアイテムのため、ノベルティ用としても喜ばれます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