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アルカリ電解水マルチクリーナー8枚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不織布(レーヨン・ポリエステル)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18×20cm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なし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ルカリ電解水とエタノールを配合したマルチクリーナーです。クリーナーのヌメヌメ感がなく拭き取り後の白残りもないのが特徴。イベント等で配布するノベルティグッズとしてもおすすめ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