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壱億円BOXティッシュ40W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22×11.5×3.4cm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渋沢栄一モチーフの壱億円デザインのボックスがインパクトあり、ひと目を惹きつける40Wティッシュです。イベントやキャンペーンのディスプレイとして、ノベルティとしておすすめです。※こちらの商品は、最小ロット数単位（倍数）のみの承りにな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