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959"/>
    <p:restoredTop sz="94656"/>
  </p:normalViewPr>
  <p:slideViewPr>
    <p:cSldViewPr snapToGrid="0" snapToObjects="1">
      <p:cViewPr varScale="1">
        <p:scale>
          <a:sx n="83" d="100"/>
          <a:sy n="83" d="100"/>
        </p:scale>
        <p:origin x="1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08D55-502A-E34A-8EAC-0CBDB58BC935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F492-097D-4343-8401-B9480D7F56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4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F492-097D-4343-8401-B9480D7F56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4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2C56DA5-588D-A643-B482-FBFC5DBFE846}"/>
              </a:ext>
            </a:extLst>
          </p:cNvPr>
          <p:cNvSpPr/>
          <p:nvPr userDrawn="1"/>
        </p:nvSpPr>
        <p:spPr>
          <a:xfrm>
            <a:off x="279402" y="1295400"/>
            <a:ext cx="4471502" cy="508192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F4EDA87-4F59-5249-BEA9-C2F2D68A70C0}"/>
              </a:ext>
            </a:extLst>
          </p:cNvPr>
          <p:cNvSpPr/>
          <p:nvPr userDrawn="1"/>
        </p:nvSpPr>
        <p:spPr>
          <a:xfrm>
            <a:off x="281519" y="485059"/>
            <a:ext cx="8583081" cy="60343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46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29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87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49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4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83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2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11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D025-FFB8-A244-965F-2B7F7F43E628}" type="datetimeFigureOut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14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>
            <a:extLst>
              <a:ext uri="{FF2B5EF4-FFF2-40B4-BE49-F238E27FC236}">
                <a16:creationId xmlns:a16="http://schemas.microsoft.com/office/drawing/2014/main" id="{AB6F10ED-C870-C69A-5856-6A3032CD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259" y="4646846"/>
            <a:ext cx="719390" cy="792549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4D22B16B-65FB-3558-A041-6DBBD059C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933" y="3118957"/>
            <a:ext cx="707197" cy="81693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A50E79-0AEB-4A45-90DE-1EBFEF4913AE}"/>
              </a:ext>
            </a:extLst>
          </p:cNvPr>
          <p:cNvSpPr txBox="1"/>
          <p:nvPr/>
        </p:nvSpPr>
        <p:spPr>
          <a:xfrm>
            <a:off x="1098699" y="596421"/>
            <a:ext cx="775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クリーンライフギフト </a:t>
            </a:r>
            <a:r>
              <a:rPr lang="en-US" altLang="ja-JP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5</a:t>
            </a:r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点セット 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B95C43C-93E8-974D-BE0B-E4B52F6953E9}"/>
              </a:ext>
            </a:extLst>
          </p:cNvPr>
          <p:cNvSpPr txBox="1"/>
          <p:nvPr/>
        </p:nvSpPr>
        <p:spPr>
          <a:xfrm>
            <a:off x="485900" y="5252121"/>
            <a:ext cx="4140913" cy="925511"/>
          </a:xfrm>
          <a:prstGeom prst="rect">
            <a:avLst/>
          </a:prstGeom>
          <a:noFill/>
        </p:spPr>
        <p:txBody>
          <a:bodyPr wrap="square" lIns="90000" tIns="46800" rIns="0" bIns="46800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付属品：花王 アタック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ZERO400g×1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、花王 キュキュット泡スプレー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300ml(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無香性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)×1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、ライオン 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CHARMY magica220ml(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除菌プラス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)×1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、レック 水の激落ちくん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400ml×1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、レック 除菌の激落ちくんウェットシート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30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枚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×1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包装：化粧箱入り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生産国：日本製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注意事項：最小ロット割れ不可 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071E141-4680-1C45-8E9F-3E48DC46BD1C}"/>
              </a:ext>
            </a:extLst>
          </p:cNvPr>
          <p:cNvSpPr/>
          <p:nvPr/>
        </p:nvSpPr>
        <p:spPr>
          <a:xfrm>
            <a:off x="5035845" y="1268518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79F590-1798-F145-B307-DE0B7159F3E6}"/>
              </a:ext>
            </a:extLst>
          </p:cNvPr>
          <p:cNvSpPr txBox="1"/>
          <p:nvPr/>
        </p:nvSpPr>
        <p:spPr>
          <a:xfrm>
            <a:off x="5035210" y="1496155"/>
            <a:ext cx="739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特徴</a:t>
            </a: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06F736AD-50A3-9946-BE09-78B049790D86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33347" y="5145172"/>
            <a:ext cx="3560089" cy="1270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2DC50B7-FC9D-9741-AB3D-886576F41BF6}"/>
              </a:ext>
            </a:extLst>
          </p:cNvPr>
          <p:cNvSpPr txBox="1"/>
          <p:nvPr/>
        </p:nvSpPr>
        <p:spPr>
          <a:xfrm>
            <a:off x="485901" y="5029756"/>
            <a:ext cx="447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仕様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1A4F1A-EF54-BF4E-99FC-739CD6DF617E}"/>
              </a:ext>
            </a:extLst>
          </p:cNvPr>
          <p:cNvSpPr txBox="1"/>
          <p:nvPr/>
        </p:nvSpPr>
        <p:spPr>
          <a:xfrm>
            <a:off x="296332" y="658339"/>
            <a:ext cx="8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【</a:t>
            </a: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提案書</a:t>
            </a:r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】</a:t>
            </a:r>
            <a:endParaRPr kumimoji="1" lang="ja-JP" altLang="en-US" sz="12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6EFAC9-FA87-8F4E-97A7-2098EF99A221}"/>
              </a:ext>
            </a:extLst>
          </p:cNvPr>
          <p:cNvSpPr txBox="1"/>
          <p:nvPr/>
        </p:nvSpPr>
        <p:spPr>
          <a:xfrm>
            <a:off x="5932095" y="1422052"/>
            <a:ext cx="2917065" cy="1917193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400"/>
              </a:lnSpc>
            </a:pPr>
            <a:r>
              <a:rPr lang="ja-JP" altLang="en-US" sz="1600" dirty="0"/>
              <a:t>食器洗剤や洗濯洗剤の有名ブランド商品を詰め合わせた豪華な</a:t>
            </a:r>
            <a:r>
              <a:rPr lang="en-US" altLang="ja-JP" sz="1600" dirty="0"/>
              <a:t>5</a:t>
            </a:r>
            <a:r>
              <a:rPr lang="ja-JP" altLang="en-US" sz="1600" dirty="0"/>
              <a:t>点ギフトセットです。化粧箱入りですので贈答用にも最適。またイベントやキャンペーンの特典や景品にもおすすめです。</a:t>
            </a:r>
            <a:endParaRPr lang="en-US" altLang="ja-JP" sz="1600" spc="-1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1" name="円/楕円 50">
            <a:extLst>
              <a:ext uri="{FF2B5EF4-FFF2-40B4-BE49-F238E27FC236}">
                <a16:creationId xmlns:a16="http://schemas.microsoft.com/office/drawing/2014/main" id="{29EEA60A-1EDB-A44B-893A-3A7C8D5D51EA}"/>
              </a:ext>
            </a:extLst>
          </p:cNvPr>
          <p:cNvSpPr/>
          <p:nvPr/>
        </p:nvSpPr>
        <p:spPr>
          <a:xfrm>
            <a:off x="5035845" y="5344479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5C042B5-BEB6-154E-9A0F-527D7515FFDC}"/>
              </a:ext>
            </a:extLst>
          </p:cNvPr>
          <p:cNvSpPr txBox="1"/>
          <p:nvPr/>
        </p:nvSpPr>
        <p:spPr>
          <a:xfrm>
            <a:off x="5035210" y="5569140"/>
            <a:ext cx="739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3841400-EED2-C34D-BCDD-C3006CC8563F}"/>
              </a:ext>
            </a:extLst>
          </p:cNvPr>
          <p:cNvCxnSpPr>
            <a:cxnSpLocks/>
          </p:cNvCxnSpPr>
          <p:nvPr/>
        </p:nvCxnSpPr>
        <p:spPr>
          <a:xfrm>
            <a:off x="5880100" y="3785632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8880407-59E8-D744-B368-C4DF6A8E994D}"/>
              </a:ext>
            </a:extLst>
          </p:cNvPr>
          <p:cNvGrpSpPr/>
          <p:nvPr/>
        </p:nvGrpSpPr>
        <p:grpSpPr>
          <a:xfrm>
            <a:off x="5042402" y="3830871"/>
            <a:ext cx="739603" cy="739603"/>
            <a:chOff x="5042402" y="3087009"/>
            <a:chExt cx="739603" cy="739603"/>
          </a:xfrm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C67052A6-1156-D442-9D47-A2227E7B96FF}"/>
                </a:ext>
              </a:extLst>
            </p:cNvPr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46DE592-F853-384F-90D2-3DA64C10996F}"/>
                </a:ext>
              </a:extLst>
            </p:cNvPr>
            <p:cNvSpPr txBox="1"/>
            <p:nvPr/>
          </p:nvSpPr>
          <p:spPr>
            <a:xfrm>
              <a:off x="5135150" y="3321734"/>
              <a:ext cx="569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accent1">
                      <a:lumMod val="50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納期</a:t>
              </a:r>
            </a:p>
          </p:txBody>
        </p:sp>
      </p:grp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4FD12B9-01EA-6045-91B8-6A6C4B42426B}"/>
              </a:ext>
            </a:extLst>
          </p:cNvPr>
          <p:cNvCxnSpPr>
            <a:cxnSpLocks/>
          </p:cNvCxnSpPr>
          <p:nvPr/>
        </p:nvCxnSpPr>
        <p:spPr>
          <a:xfrm>
            <a:off x="5880100" y="4987421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3EEDBA3-5917-5749-A207-0D444DDE7256}"/>
              </a:ext>
            </a:extLst>
          </p:cNvPr>
          <p:cNvSpPr txBox="1"/>
          <p:nvPr/>
        </p:nvSpPr>
        <p:spPr>
          <a:xfrm>
            <a:off x="6071111" y="4206067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納期スペース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C84D0BA-2D0E-1A41-A9F4-073730B0C0B4}"/>
              </a:ext>
            </a:extLst>
          </p:cNvPr>
          <p:cNvSpPr txBox="1"/>
          <p:nvPr/>
        </p:nvSpPr>
        <p:spPr>
          <a:xfrm>
            <a:off x="6071111" y="5565834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お見積りスペース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246F708-1069-B612-0EFE-2BC166C36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64" y="1444739"/>
            <a:ext cx="3585017" cy="35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8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781</TotalTime>
  <Words>119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株式会社KILAMEK 株式会社</cp:lastModifiedBy>
  <cp:revision>253</cp:revision>
  <cp:lastPrinted>2021-07-20T08:57:41Z</cp:lastPrinted>
  <dcterms:created xsi:type="dcterms:W3CDTF">2021-06-21T09:41:39Z</dcterms:created>
  <dcterms:modified xsi:type="dcterms:W3CDTF">2024-11-21T02:24:44Z</dcterms:modified>
</cp:coreProperties>
</file>