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プラスチックガラポン抽選器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(300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球付き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：抽選器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/30×15×30.5cm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、抽選球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15mm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球受皿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/19×8.5×2.5cm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877g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付属品：抽選器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台、球受け皿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抽選球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×300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黄・水色・赤・ピンク・黒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個、白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×250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シンプルで真っ白なのが特徴の抽選器。他の抽選器と違い、シールなどを貼って賑やかなデコレーションを施すこともできます。抽選球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300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個付きなので、納品後すぐに使用する事が可能です。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455C4D-220E-804E-982F-8075D7DC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9" y="1422051"/>
            <a:ext cx="3565369" cy="35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125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2024-07-25T04:06:18Z</dcterms:modified>
</cp:coreProperties>
</file>