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スクラッチシール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(100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70618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：シール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、シート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/10.5×40.5cm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※1000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シートまで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梱包となります。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6366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4825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コインでも爪でも削って剥がすことができるスタンダードなタイプのスクラッチシールです。イベントやキャンペーンで行われる、簡単な抽選会などに是非、ご活用いただければと思います。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908C45-B54F-9248-A9E5-013C110D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7" y="1430370"/>
            <a:ext cx="3767602" cy="376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2024-07-25T04:06:21Z</dcterms:modified>
</cp:coreProperties>
</file>