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12mm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抽選球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ガラポン抽選器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(300/500/1000/2500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球用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と同時にお申込みください。備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考：白、赤、オレンジ、青、緑、黒、黄、ピンク、水色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12mm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の抽選球です。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ガラポン抽選器用のアイテムとなります。色は白・赤・オレンジ・青・緑・黒・黄・ピンク・水色の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9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色あり、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この中から色指定して購入することが可能です！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E01DAA0-8C0C-254A-A253-977C4E6DD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094" y="1695335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106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2024-07-25T04:06:21Z</dcterms:modified>
</cp:coreProperties>
</file>