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12mm</a:t>
            </a:r>
            <a:r>
              <a:rPr lang="ja-JP" altLang="en-US" sz="2000">
                <a:solidFill>
                  <a:schemeClr val="bg1"/>
                </a:solidFill>
                <a:latin typeface="Meiryo UI" panose="020B0604030504040204" pitchFamily="34" charset="-128"/>
                <a:ea typeface="Meiryo UI" panose="020B0604030504040204" pitchFamily="34" charset="-128"/>
              </a:rPr>
              <a:t>抽選球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12mm</a:t>
            </a:r>
          </a:p>
          <a:p>
            <a:r>
              <a:rPr lang="ja-JP" altLang="en-US" sz="90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ガラポン抽選機</a:t>
            </a:r>
            <a:r>
              <a:rPr lang="en-US" altLang="ja-JP" sz="900" dirty="0">
                <a:latin typeface="Meiryo UI" panose="020B0604030504040204" pitchFamily="34" charset="-128"/>
                <a:ea typeface="Meiryo UI" panose="020B0604030504040204" pitchFamily="34" charset="-128"/>
              </a:rPr>
              <a:t>(300/500/1000/2500</a:t>
            </a:r>
            <a:r>
              <a:rPr lang="ja-JP" altLang="en-US" sz="900">
                <a:latin typeface="Meiryo UI" panose="020B0604030504040204" pitchFamily="34" charset="-128"/>
                <a:ea typeface="Meiryo UI" panose="020B0604030504040204" pitchFamily="34" charset="-128"/>
              </a:rPr>
              <a:t>球用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と同時にお申込みください。備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考：金、銀</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ガラポン抽選器専用アイテムの</a:t>
            </a:r>
            <a:r>
              <a:rPr lang="en-US" altLang="ja-JP" sz="1600" dirty="0">
                <a:latin typeface="Meiryo UI" panose="020B0604030504040204" pitchFamily="34" charset="-128"/>
                <a:ea typeface="Meiryo UI" panose="020B0604030504040204" pitchFamily="34" charset="-128"/>
              </a:rPr>
              <a:t>12</a:t>
            </a:r>
            <a:r>
              <a:rPr lang="en" altLang="ja-JP" sz="1600" dirty="0">
                <a:latin typeface="Meiryo UI" panose="020B0604030504040204" pitchFamily="34" charset="-128"/>
                <a:ea typeface="Meiryo UI" panose="020B0604030504040204" pitchFamily="34" charset="-128"/>
              </a:rPr>
              <a:t>mm</a:t>
            </a:r>
            <a:r>
              <a:rPr lang="ja-JP" altLang="en-US" sz="1600">
                <a:latin typeface="Meiryo UI" panose="020B0604030504040204" pitchFamily="34" charset="-128"/>
                <a:ea typeface="Meiryo UI" panose="020B0604030504040204" pitchFamily="34" charset="-128"/>
              </a:rPr>
              <a:t>の金色・銀色の抽選球になります。他の球と違い輝いていてすぐに特別な賞が当たったと分りやすいアイテムとなっています。</a:t>
            </a:r>
            <a:r>
              <a:rPr lang="en-US" altLang="ja-JP" sz="1600" dirty="0">
                <a:latin typeface="Meiryo UI" panose="020B0604030504040204" pitchFamily="34" charset="-128"/>
                <a:ea typeface="Meiryo UI" panose="020B0604030504040204" pitchFamily="34" charset="-128"/>
              </a:rPr>
              <a:t>1</a:t>
            </a:r>
            <a:r>
              <a:rPr lang="ja-JP" altLang="en-US" sz="1600">
                <a:latin typeface="Meiryo UI" panose="020B0604030504040204" pitchFamily="34" charset="-128"/>
                <a:ea typeface="Meiryo UI" panose="020B0604030504040204" pitchFamily="34" charset="-128"/>
              </a:rPr>
              <a:t>球からご注文できます！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CB8D1AE2-66B5-EC4B-8E12-3E318EC07084}"/>
              </a:ext>
            </a:extLst>
          </p:cNvPr>
          <p:cNvPicPr>
            <a:picLocks noChangeAspect="1"/>
          </p:cNvPicPr>
          <p:nvPr/>
        </p:nvPicPr>
        <p:blipFill>
          <a:blip r:embed="rId5"/>
          <a:stretch>
            <a:fillRect/>
          </a:stretch>
        </p:blipFill>
        <p:spPr>
          <a:xfrm>
            <a:off x="933347" y="1597412"/>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82</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2024-07-25T04:06:22Z</dcterms:modified>
</cp:coreProperties>
</file>