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ガラポン抽選器 </a:t>
            </a:r>
            <a:r>
              <a:rPr lang="en-US" altLang="ja-JP" sz="2000" dirty="0">
                <a:solidFill>
                  <a:schemeClr val="bg1"/>
                </a:solidFill>
                <a:latin typeface="Meiryo UI" panose="020B0604030504040204" pitchFamily="34" charset="-128"/>
                <a:ea typeface="Meiryo UI" panose="020B0604030504040204" pitchFamily="34" charset="-128"/>
              </a:rPr>
              <a:t>300</a:t>
            </a:r>
            <a:r>
              <a:rPr lang="ja-JP" altLang="en-US" sz="2000">
                <a:solidFill>
                  <a:schemeClr val="bg1"/>
                </a:solidFill>
                <a:latin typeface="Meiryo UI" panose="020B0604030504040204" pitchFamily="34" charset="-128"/>
                <a:ea typeface="Meiryo UI" panose="020B0604030504040204" pitchFamily="34" charset="-128"/>
              </a:rPr>
              <a:t>球用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木・アルミ 受け皿</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ポリプロピレン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25×17×27cm</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1,770g </a:t>
            </a: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能：対応サイズ：直径</a:t>
            </a:r>
            <a:r>
              <a:rPr lang="en-US" altLang="ja-JP" sz="900" dirty="0">
                <a:latin typeface="Meiryo UI" panose="020B0604030504040204" pitchFamily="34" charset="-128"/>
                <a:ea typeface="Meiryo UI" panose="020B0604030504040204" pitchFamily="34" charset="-128"/>
              </a:rPr>
              <a:t>12mm</a:t>
            </a:r>
            <a:r>
              <a:rPr lang="ja-JP" altLang="en-US" sz="900">
                <a:latin typeface="Meiryo UI" panose="020B0604030504040204" pitchFamily="34" charset="-128"/>
                <a:ea typeface="Meiryo UI" panose="020B0604030504040204" pitchFamily="34" charset="-128"/>
              </a:rPr>
              <a:t>球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注意事項： 抽選球は付属しておりません。</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スタンダードな木目調のガラポン抽選器。コンパクトで置き場所も選ばないのでイベントで使いやすいサイズになっています。本体の蓋を外してから抽選球を入れて使用します。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6" name="図 5">
            <a:extLst>
              <a:ext uri="{FF2B5EF4-FFF2-40B4-BE49-F238E27FC236}">
                <a16:creationId xmlns:a16="http://schemas.microsoft.com/office/drawing/2014/main" id="{DCF61B78-41AD-6C4A-91F8-EF5CA1E08652}"/>
              </a:ext>
            </a:extLst>
          </p:cNvPr>
          <p:cNvPicPr>
            <a:picLocks noChangeAspect="1"/>
          </p:cNvPicPr>
          <p:nvPr/>
        </p:nvPicPr>
        <p:blipFill>
          <a:blip r:embed="rId5"/>
          <a:stretch>
            <a:fillRect/>
          </a:stretch>
        </p:blipFill>
        <p:spPr>
          <a:xfrm>
            <a:off x="926599" y="1665041"/>
            <a:ext cx="3175000" cy="31750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90</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2024-07-25T04:06:23Z</dcterms:modified>
</cp:coreProperties>
</file>