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28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ガラポン抽選器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1000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球用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木・アルミ 受け皿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ポリプロピレン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33×19×33cm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重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2,775g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機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能：対応サイズ：直径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球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生産国：日本製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注意事項：抽選球は付属しておりません。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木目調でシンプルな定番のガラポン抽選器です。本体の蓋を一面外して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ネジ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本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抽選球を入れて使用します。規模が大きいイベントや催し物でも安心のサイズになっています。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3D54AB9-F972-DC4E-9D2E-09CF7B99D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22" y="1496155"/>
            <a:ext cx="3397496" cy="339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531</TotalTime>
  <Words>100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235</cp:revision>
  <cp:lastPrinted>2021-07-20T08:57:41Z</cp:lastPrinted>
  <dcterms:created xsi:type="dcterms:W3CDTF">2021-06-21T09:41:39Z</dcterms:created>
  <dcterms:modified xsi:type="dcterms:W3CDTF">2024-07-25T04:06:24Z</dcterms:modified>
</cp:coreProperties>
</file>