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48mm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空カプセル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材：ポリプロピレン･ポリスチレン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カプセルは上下バラした状態での納品です。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カプセルの種類･色は写真の物と変わる場合がございます。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口径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48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空カプセル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個入りになります。オリジナルの景品を入れたい場合はこちらに詰めて頂けます。風変わりなパッケージやお子様の工作材料の一つとしても使うことができます。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06DA2F3-CDE2-8541-98F8-AD2556737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59741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101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2024-07-25T04:06:24Z</dcterms:modified>
</cp:coreProperties>
</file>