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48mm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空カプセル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材：ポリプロピレン･ポリスチレン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カプセルは上下バラした状態での納品です。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カプセルの種類･色は写真の物と変わる場合がございます。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カラフルな口径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48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空のカプセルです。オリジナルの中身を入れたい場合はコチラがオススメ！ガチャガチャはもちろん、パッケージや工作材料としても使用する事ができます。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247B9A-4E8F-1848-85D9-F3346721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99" y="1513948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2024-07-25T04:06:25Z</dcterms:modified>
</cp:coreProperties>
</file>