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48mm </a:t>
            </a:r>
            <a:r>
              <a:rPr lang="ja-JP" altLang="en-US" sz="2000">
                <a:solidFill>
                  <a:schemeClr val="bg1"/>
                </a:solidFill>
                <a:latin typeface="Meiryo UI" panose="020B0604030504040204" pitchFamily="34" charset="-128"/>
                <a:ea typeface="Meiryo UI" panose="020B0604030504040204" pitchFamily="34" charset="-128"/>
              </a:rPr>
              <a:t>ゴールド空カプセル </a:t>
            </a: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a:solidFill>
                  <a:schemeClr val="bg1"/>
                </a:solidFill>
                <a:latin typeface="Meiryo UI" panose="020B0604030504040204" pitchFamily="34" charset="-128"/>
                <a:ea typeface="Meiryo UI" panose="020B0604030504040204" pitchFamily="34" charset="-128"/>
              </a:rPr>
              <a:t>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材：ポリプロピレン･ポリスチレン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48mm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カプセルは上下バラした状態での納品です。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カプセルの種類･色は写真の物と変わる場合がございます。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存在感ある金色が特徴的な目立つカプセルです。簡単に当たりや特別感を出せ、カプセルの中身が見えないので、開けるまでのドキドキ感も味わうことができますのでイベントも盛り上がります！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A5ABE3D-4FA2-E34B-B107-1044813E65C3}"/>
              </a:ext>
            </a:extLst>
          </p:cNvPr>
          <p:cNvPicPr>
            <a:picLocks noChangeAspect="1"/>
          </p:cNvPicPr>
          <p:nvPr/>
        </p:nvPicPr>
        <p:blipFill>
          <a:blip r:embed="rId5"/>
          <a:stretch>
            <a:fillRect/>
          </a:stretch>
        </p:blipFill>
        <p:spPr>
          <a:xfrm>
            <a:off x="926599" y="1638319"/>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99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2024-07-25T04:06:25Z</dcterms:modified>
</cp:coreProperties>
</file>